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0"/>
    <p:sldMasterId id="2147483669" r:id="rId11"/>
    <p:sldMasterId id="2147483699" r:id="rId12"/>
    <p:sldMasterId id="2147483711" r:id="rId13"/>
    <p:sldMasterId id="2147483723" r:id="rId14"/>
    <p:sldMasterId id="2147483735" r:id="rId15"/>
  </p:sldMasterIdLst>
  <p:notesMasterIdLst>
    <p:notesMasterId r:id="rId22"/>
  </p:notesMasterIdLst>
  <p:sldIdLst>
    <p:sldId id="383" r:id="rId16"/>
    <p:sldId id="374" r:id="rId17"/>
    <p:sldId id="375" r:id="rId18"/>
    <p:sldId id="379" r:id="rId19"/>
    <p:sldId id="380" r:id="rId20"/>
    <p:sldId id="381" r:id="rId21"/>
  </p:sldIdLst>
  <p:sldSz cx="13003213" cy="9756775"/>
  <p:notesSz cx="6858000" cy="9144000"/>
  <p:defaultTextStyle>
    <a:defPPr>
      <a:defRPr lang="en-US"/>
    </a:defPPr>
    <a:lvl1pPr marL="0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26273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52545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878818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05090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31363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757635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383908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010180" algn="l" defTabSz="125254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8B4CD3B5-D52B-4334-911F-447F7EF5E3AA}">
          <p14:sldIdLst>
            <p14:sldId id="383"/>
            <p14:sldId id="374"/>
            <p14:sldId id="375"/>
            <p14:sldId id="379"/>
            <p14:sldId id="380"/>
            <p14:sldId id="3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29">
          <p15:clr>
            <a:srgbClr val="A4A3A4"/>
          </p15:clr>
        </p15:guide>
        <p15:guide id="2" orient="horz" pos="2520">
          <p15:clr>
            <a:srgbClr val="A4A3A4"/>
          </p15:clr>
        </p15:guide>
        <p15:guide id="3" orient="horz" pos="5942">
          <p15:clr>
            <a:srgbClr val="A4A3A4"/>
          </p15:clr>
        </p15:guide>
        <p15:guide id="4" orient="horz" pos="660">
          <p15:clr>
            <a:srgbClr val="A4A3A4"/>
          </p15:clr>
        </p15:guide>
        <p15:guide id="5" orient="horz" pos="5354">
          <p15:clr>
            <a:srgbClr val="A4A3A4"/>
          </p15:clr>
        </p15:guide>
        <p15:guide id="6" orient="horz" pos="5056">
          <p15:clr>
            <a:srgbClr val="A4A3A4"/>
          </p15:clr>
        </p15:guide>
        <p15:guide id="7" orient="horz" pos="4417">
          <p15:clr>
            <a:srgbClr val="A4A3A4"/>
          </p15:clr>
        </p15:guide>
        <p15:guide id="8" pos="4095">
          <p15:clr>
            <a:srgbClr val="A4A3A4"/>
          </p15:clr>
        </p15:guide>
        <p15:guide id="9" pos="7408">
          <p15:clr>
            <a:srgbClr val="A4A3A4"/>
          </p15:clr>
        </p15:guide>
        <p15:guide id="10">
          <p15:clr>
            <a:srgbClr val="A4A3A4"/>
          </p15:clr>
        </p15:guide>
        <p15:guide id="11" pos="6349">
          <p15:clr>
            <a:srgbClr val="A4A3A4"/>
          </p15:clr>
        </p15:guide>
        <p15:guide id="12" pos="7119">
          <p15:clr>
            <a:srgbClr val="A4A3A4"/>
          </p15:clr>
        </p15:guide>
        <p15:guide id="13" pos="783">
          <p15:clr>
            <a:srgbClr val="A4A3A4"/>
          </p15:clr>
        </p15:guide>
        <p15:guide id="14" pos="7839">
          <p15:clr>
            <a:srgbClr val="A4A3A4"/>
          </p15:clr>
        </p15:guide>
        <p15:guide id="15" pos="6735">
          <p15:clr>
            <a:srgbClr val="A4A3A4"/>
          </p15:clr>
        </p15:guide>
        <p15:guide id="16" pos="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ellie Tucker" initials="ST" lastIdx="14" clrIdx="0"/>
  <p:cmAuthor id="1" name="shelliet" initials="ST" lastIdx="1" clrIdx="1"/>
  <p:cmAuthor id="2" name="Contoso Pharmaceuticals" initials="LL" lastIdx="6" clrIdx="2"/>
  <p:cmAuthor id="3" name="gonzaloa" initials="ga" lastIdx="8" clrIdx="3"/>
  <p:cmAuthor id="4" name="Lindsay Latimore" initials="LFL" lastIdx="2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Rg st="2" end="6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6C6C"/>
    <a:srgbClr val="808080"/>
    <a:srgbClr val="949494"/>
    <a:srgbClr val="909090"/>
    <a:srgbClr val="C00000"/>
    <a:srgbClr val="FFFFFF"/>
    <a:srgbClr val="FF9900"/>
    <a:srgbClr val="D24726"/>
    <a:srgbClr val="FAC738"/>
    <a:srgbClr val="0B0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10" autoAdjust="0"/>
    <p:restoredTop sz="99900" autoAdjust="0"/>
  </p:normalViewPr>
  <p:slideViewPr>
    <p:cSldViewPr>
      <p:cViewPr varScale="1">
        <p:scale>
          <a:sx n="36" d="100"/>
          <a:sy n="36" d="100"/>
        </p:scale>
        <p:origin x="1806" y="66"/>
      </p:cViewPr>
      <p:guideLst>
        <p:guide orient="horz" pos="529"/>
        <p:guide orient="horz" pos="2520"/>
        <p:guide orient="horz" pos="5942"/>
        <p:guide orient="horz" pos="660"/>
        <p:guide orient="horz" pos="5354"/>
        <p:guide orient="horz" pos="5056"/>
        <p:guide orient="horz" pos="4417"/>
        <p:guide pos="4095"/>
        <p:guide pos="7408"/>
        <p:guide/>
        <p:guide pos="6349"/>
        <p:guide pos="7119"/>
        <p:guide pos="783"/>
        <p:guide pos="7839"/>
        <p:guide pos="6735"/>
        <p:guide pos="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80" d="100"/>
          <a:sy n="80" d="100"/>
        </p:scale>
        <p:origin x="-3978" y="-6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Master" Target="slideMasters/slideMaster4.xml"/><Relationship Id="rId18" Type="http://schemas.openxmlformats.org/officeDocument/2006/relationships/slide" Target="slides/slide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3.xml"/><Relationship Id="rId17" Type="http://schemas.openxmlformats.org/officeDocument/2006/relationships/slide" Target="slides/slide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2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6.xml"/><Relationship Id="rId23" Type="http://schemas.openxmlformats.org/officeDocument/2006/relationships/commentAuthors" Target="commentAuthors.xml"/><Relationship Id="rId10" Type="http://schemas.openxmlformats.org/officeDocument/2006/relationships/slideMaster" Target="slideMasters/slideMaster1.xml"/><Relationship Id="rId19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5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2E03A-AC74-4DCC-84AB-3B93BD24C0C7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685800"/>
            <a:ext cx="4568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95259-C478-458E-8F66-D0CFA83DA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746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52545" rtl="0" eaLnBrk="1" latinLnBrk="0" hangingPunct="1">
      <a:defRPr sz="16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626273" algn="l" defTabSz="1252545" rtl="0" eaLnBrk="1" latinLnBrk="0" hangingPunct="1">
      <a:defRPr sz="16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1252545" algn="l" defTabSz="1252545" rtl="0" eaLnBrk="1" latinLnBrk="0" hangingPunct="1">
      <a:defRPr sz="16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878818" algn="l" defTabSz="1252545" rtl="0" eaLnBrk="1" latinLnBrk="0" hangingPunct="1">
      <a:defRPr sz="16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2505090" algn="l" defTabSz="1252545" rtl="0" eaLnBrk="1" latinLnBrk="0" hangingPunct="1">
      <a:defRPr sz="16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3131363" algn="l" defTabSz="12525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757635" algn="l" defTabSz="12525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83908" algn="l" defTabSz="12525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5010180" algn="l" defTabSz="12525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796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6.xml"/><Relationship Id="rId4" Type="http://schemas.openxmlformats.org/officeDocument/2006/relationships/image" Target="../media/image3.tmp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6.xml"/><Relationship Id="rId5" Type="http://schemas.openxmlformats.org/officeDocument/2006/relationships/slide" Target="../slides/slide2.xml"/><Relationship Id="rId4" Type="http://schemas.openxmlformats.org/officeDocument/2006/relationships/image" Target="../media/image3.tmp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992187"/>
            <a:ext cx="13003213" cy="6705600"/>
          </a:xfrm>
          <a:prstGeom prst="rect">
            <a:avLst/>
          </a:prstGeom>
          <a:solidFill>
            <a:schemeClr val="bg1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edia Placeholder 1"/>
          <p:cNvSpPr>
            <a:spLocks noGrp="1"/>
          </p:cNvSpPr>
          <p:nvPr>
            <p:ph type="media" sz="quarter" idx="10"/>
          </p:nvPr>
        </p:nvSpPr>
        <p:spPr>
          <a:xfrm>
            <a:off x="1968468" y="8494776"/>
            <a:ext cx="1115568" cy="630936"/>
          </a:xfrm>
        </p:spPr>
      </p:sp>
    </p:spTree>
    <p:extLst>
      <p:ext uri="{BB962C8B-B14F-4D97-AF65-F5344CB8AC3E}">
        <p14:creationId xmlns:p14="http://schemas.microsoft.com/office/powerpoint/2010/main" val="3918530430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59035"/>
            <a:ext cx="11702892" cy="5521161"/>
          </a:xfrm>
        </p:spPr>
        <p:txBody>
          <a:bodyPr vert="horz" lIns="125255" tIns="62627" rIns="125255" bIns="62627" rtlCol="0">
            <a:normAutofit/>
          </a:bodyPr>
          <a:lstStyle>
            <a:lvl1pPr marL="626273" indent="-626273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 typeface="+mj-lt"/>
              <a:buAutoNum type="arabicPeriod"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1174261" indent="-626273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 typeface="+mj-lt"/>
              <a:buAutoNum type="arabicPeriod"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722250" indent="-469704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 typeface="+mj-lt"/>
              <a:buAutoNum type="arabicPeriod"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2348522" indent="-469704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 typeface="+mj-lt"/>
              <a:buAutoNum type="arabicPeriod"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974795" indent="-469704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  <a:p>
            <a:pPr marL="378373" lvl="1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Second level</a:t>
            </a:r>
          </a:p>
          <a:p>
            <a:pPr marL="378373" lvl="2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Third level</a:t>
            </a:r>
          </a:p>
          <a:p>
            <a:pPr marL="378373" lvl="3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Fourth level</a:t>
            </a:r>
          </a:p>
          <a:p>
            <a:pPr marL="378373" lvl="4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1A10-A591-43B9-A509-26A67752FF10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758521" y="7697011"/>
            <a:ext cx="11594532" cy="1084086"/>
          </a:xfrm>
        </p:spPr>
        <p:txBody>
          <a:bodyPr/>
          <a:lstStyle>
            <a:lvl1pPr marL="0" indent="0">
              <a:buNone/>
              <a:defRPr sz="33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282877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59035"/>
            <a:ext cx="11702892" cy="1076408"/>
          </a:xfrm>
        </p:spPr>
        <p:txBody>
          <a:bodyPr vert="horz" lIns="125255" tIns="62627" rIns="125255" bIns="62627" rtlCol="0">
            <a:normAutofit/>
          </a:bodyPr>
          <a:lstStyle>
            <a:lvl1pPr marL="0" indent="0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Tx/>
              <a:buNone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6DB4-9CE9-4540-9921-68ABBB6E5689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736849" y="3577484"/>
            <a:ext cx="11702892" cy="5095205"/>
          </a:xfrm>
        </p:spPr>
        <p:txBody>
          <a:bodyPr vert="horz" lIns="125255" tIns="62627" rIns="125255" bIns="62627" rtlCol="0">
            <a:normAutofit/>
          </a:bodyPr>
          <a:lstStyle>
            <a:lvl1pPr marL="626273" indent="-626273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 typeface="+mj-lt"/>
              <a:buAutoNum type="arabicPeriod"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876284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59035"/>
            <a:ext cx="11702892" cy="1076408"/>
          </a:xfrm>
        </p:spPr>
        <p:txBody>
          <a:bodyPr vert="horz" lIns="125255" tIns="62627" rIns="125255" bIns="62627" rtlCol="0">
            <a:normAutofit/>
          </a:bodyPr>
          <a:lstStyle>
            <a:lvl1pPr marL="0" indent="0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Tx/>
              <a:buNone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6F42-A0DE-4C12-AA21-F4391873529D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722401" y="3577484"/>
            <a:ext cx="11702892" cy="5095205"/>
          </a:xfrm>
        </p:spPr>
        <p:txBody>
          <a:bodyPr vert="horz" lIns="125255" tIns="62627" rIns="125255" bIns="62627" rtlCol="0">
            <a:normAutofit/>
          </a:bodyPr>
          <a:lstStyle>
            <a:lvl1pPr marL="0" indent="0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 typeface="+mj-lt"/>
              <a:buNone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1863876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59035"/>
            <a:ext cx="11702892" cy="1076408"/>
          </a:xfrm>
        </p:spPr>
        <p:txBody>
          <a:bodyPr vert="horz" lIns="125255" tIns="62627" rIns="125255" bIns="62627" rtlCol="0">
            <a:normAutofit/>
          </a:bodyPr>
          <a:lstStyle>
            <a:lvl1pPr marL="0" indent="0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Tx/>
              <a:buNone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Media Placeholder 1"/>
          <p:cNvSpPr>
            <a:spLocks noGrp="1"/>
          </p:cNvSpPr>
          <p:nvPr>
            <p:ph type="media" sz="quarter" idx="10"/>
          </p:nvPr>
        </p:nvSpPr>
        <p:spPr>
          <a:xfrm>
            <a:off x="1968468" y="8494776"/>
            <a:ext cx="1115568" cy="630936"/>
          </a:xfrm>
        </p:spPr>
      </p:sp>
    </p:spTree>
    <p:extLst>
      <p:ext uri="{BB962C8B-B14F-4D97-AF65-F5344CB8AC3E}">
        <p14:creationId xmlns:p14="http://schemas.microsoft.com/office/powerpoint/2010/main" val="2009659827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390723"/>
            <a:ext cx="11702892" cy="16261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161" y="2276583"/>
            <a:ext cx="5743085" cy="6439021"/>
          </a:xfrm>
        </p:spPr>
        <p:txBody>
          <a:bodyPr/>
          <a:lstStyle>
            <a:lvl1pPr>
              <a:defRPr sz="3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33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7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9967" y="2276583"/>
            <a:ext cx="5743085" cy="6439021"/>
          </a:xfrm>
        </p:spPr>
        <p:txBody>
          <a:bodyPr/>
          <a:lstStyle>
            <a:lvl1pPr>
              <a:defRPr sz="3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33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7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6B5-9510-435A-9402-DF3CCC811C65}" type="datetime1">
              <a:rPr lang="en-US" smtClean="0"/>
              <a:t>8/20/2013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97499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388464"/>
            <a:ext cx="4277968" cy="1653231"/>
          </a:xfrm>
          <a:prstGeom prst="rect">
            <a:avLst/>
          </a:prstGeom>
        </p:spPr>
        <p:txBody>
          <a:bodyPr anchor="b"/>
          <a:lstStyle>
            <a:lvl1pPr algn="l">
              <a:defRPr sz="27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895" y="388466"/>
            <a:ext cx="7269157" cy="8327137"/>
          </a:xfrm>
        </p:spPr>
        <p:txBody>
          <a:bodyPr/>
          <a:lstStyle>
            <a:lvl1pPr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3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33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7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7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161" y="2041698"/>
            <a:ext cx="4277968" cy="6673906"/>
          </a:xfrm>
        </p:spPr>
        <p:txBody>
          <a:bodyPr/>
          <a:lstStyle>
            <a:lvl1pPr marL="0" indent="0">
              <a:buNone/>
              <a:defRPr sz="19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1600"/>
            </a:lvl2pPr>
            <a:lvl3pPr marL="1252545" indent="0">
              <a:buNone/>
              <a:defRPr sz="1400"/>
            </a:lvl3pPr>
            <a:lvl4pPr marL="1878818" indent="0">
              <a:buNone/>
              <a:defRPr sz="1200"/>
            </a:lvl4pPr>
            <a:lvl5pPr marL="2505090" indent="0">
              <a:buNone/>
              <a:defRPr sz="1200"/>
            </a:lvl5pPr>
            <a:lvl6pPr marL="3131363" indent="0">
              <a:buNone/>
              <a:defRPr sz="1200"/>
            </a:lvl6pPr>
            <a:lvl7pPr marL="3757635" indent="0">
              <a:buNone/>
              <a:defRPr sz="1200"/>
            </a:lvl7pPr>
            <a:lvl8pPr marL="4383908" indent="0">
              <a:buNone/>
              <a:defRPr sz="1200"/>
            </a:lvl8pPr>
            <a:lvl9pPr marL="501018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A3AA-4C40-483B-AA7A-81CDC9C32DD9}" type="datetime1">
              <a:rPr lang="en-US" smtClean="0"/>
              <a:t>8/20/2013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367561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8721" y="6829742"/>
            <a:ext cx="7801928" cy="806290"/>
          </a:xfrm>
          <a:prstGeom prst="rect">
            <a:avLst/>
          </a:prstGeom>
        </p:spPr>
        <p:txBody>
          <a:bodyPr anchor="b"/>
          <a:lstStyle>
            <a:lvl1pPr algn="l">
              <a:defRPr sz="27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8721" y="871786"/>
            <a:ext cx="7801928" cy="5854065"/>
          </a:xfrm>
        </p:spPr>
        <p:txBody>
          <a:bodyPr/>
          <a:lstStyle>
            <a:lvl1pPr marL="0" indent="0">
              <a:buNone/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3800"/>
            </a:lvl2pPr>
            <a:lvl3pPr marL="1252545" indent="0">
              <a:buNone/>
              <a:defRPr sz="3300"/>
            </a:lvl3pPr>
            <a:lvl4pPr marL="1878818" indent="0">
              <a:buNone/>
              <a:defRPr sz="2700"/>
            </a:lvl4pPr>
            <a:lvl5pPr marL="2505090" indent="0">
              <a:buNone/>
              <a:defRPr sz="2700"/>
            </a:lvl5pPr>
            <a:lvl6pPr marL="3131363" indent="0">
              <a:buNone/>
              <a:defRPr sz="2700"/>
            </a:lvl6pPr>
            <a:lvl7pPr marL="3757635" indent="0">
              <a:buNone/>
              <a:defRPr sz="2700"/>
            </a:lvl7pPr>
            <a:lvl8pPr marL="4383908" indent="0">
              <a:buNone/>
              <a:defRPr sz="2700"/>
            </a:lvl8pPr>
            <a:lvl9pPr marL="5010180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8721" y="7636032"/>
            <a:ext cx="7801928" cy="1145065"/>
          </a:xfrm>
        </p:spPr>
        <p:txBody>
          <a:bodyPr/>
          <a:lstStyle>
            <a:lvl1pPr marL="0" indent="0">
              <a:buNone/>
              <a:defRPr sz="19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1600"/>
            </a:lvl2pPr>
            <a:lvl3pPr marL="1252545" indent="0">
              <a:buNone/>
              <a:defRPr sz="1400"/>
            </a:lvl3pPr>
            <a:lvl4pPr marL="1878818" indent="0">
              <a:buNone/>
              <a:defRPr sz="1200"/>
            </a:lvl4pPr>
            <a:lvl5pPr marL="2505090" indent="0">
              <a:buNone/>
              <a:defRPr sz="1200"/>
            </a:lvl5pPr>
            <a:lvl6pPr marL="3131363" indent="0">
              <a:buNone/>
              <a:defRPr sz="1200"/>
            </a:lvl6pPr>
            <a:lvl7pPr marL="3757635" indent="0">
              <a:buNone/>
              <a:defRPr sz="1200"/>
            </a:lvl7pPr>
            <a:lvl8pPr marL="4383908" indent="0">
              <a:buNone/>
              <a:defRPr sz="1200"/>
            </a:lvl8pPr>
            <a:lvl9pPr marL="501018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CC0C7-3AB7-489B-BFFA-B8BBCA6D94D2}" type="datetime1">
              <a:rPr lang="en-US" smtClean="0"/>
              <a:t>8/20/2013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833832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306095"/>
            <a:ext cx="11702892" cy="16261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en-US" sz="3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A22DD-D5D8-4365-A63D-444B15A34CF5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705426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3763" cy="20923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9263"/>
            <a:ext cx="9101137" cy="24923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7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3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08444"/>
            <a:ext cx="11702892" cy="6439021"/>
          </a:xfrm>
        </p:spPr>
        <p:txBody>
          <a:bodyPr vert="horz" lIns="125255" tIns="62627" rIns="125255" bIns="62627" rtlCol="0">
            <a:normAutofit/>
          </a:bodyPr>
          <a:lstStyle>
            <a:lvl1pPr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defRPr lang="en-US" sz="3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2348522" indent="-469704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 typeface="Arial" pitchFamily="34" charset="0"/>
              <a:buChar char="•"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818227" indent="-313136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  <a:p>
            <a:pPr marL="378373" lvl="1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Second level</a:t>
            </a:r>
          </a:p>
          <a:p>
            <a:pPr marL="378373" lvl="2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Third level</a:t>
            </a:r>
          </a:p>
          <a:p>
            <a:pPr marL="378373" lvl="3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Fourth level</a:t>
            </a:r>
          </a:p>
          <a:p>
            <a:pPr marL="378373" lvl="4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0B08-D52D-4387-A88A-6183E824577A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690871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9038"/>
            <a:ext cx="11052175" cy="19383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5438"/>
            <a:ext cx="11052175" cy="21336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3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3738" cy="6438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7013" y="2276475"/>
            <a:ext cx="5775325" cy="6438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3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4400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4038"/>
            <a:ext cx="5745163" cy="562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4400"/>
            <a:ext cx="5746750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4038"/>
            <a:ext cx="5746750" cy="562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8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4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0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6725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175" y="388938"/>
            <a:ext cx="7269163" cy="8326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6725" cy="6673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71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7938" y="6829425"/>
            <a:ext cx="7802562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7938" y="871538"/>
            <a:ext cx="7802562" cy="5854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7938" y="7635875"/>
            <a:ext cx="7802562" cy="1144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49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15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4175" cy="8324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4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1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7696199"/>
            <a:ext cx="13003213" cy="2060575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52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B9F20-D52D-4D20-B9C4-813536D6A0C2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480921" y="2493398"/>
            <a:ext cx="1950482" cy="195135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334406" y="2346728"/>
            <a:ext cx="7910287" cy="6179291"/>
          </a:xfrm>
        </p:spPr>
        <p:txBody>
          <a:bodyPr>
            <a:normAutofit/>
          </a:bodyPr>
          <a:lstStyle>
            <a:lvl1pPr marL="0" indent="0">
              <a:spcBef>
                <a:spcPts val="685"/>
              </a:spcBef>
              <a:spcAft>
                <a:spcPts val="2740"/>
              </a:spcAft>
              <a:buNone/>
              <a:defRPr sz="33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ts val="685"/>
              </a:spcBef>
              <a:spcAft>
                <a:spcPts val="2740"/>
              </a:spcAft>
              <a:buNone/>
              <a:defRPr/>
            </a:lvl2pPr>
            <a:lvl3pPr indent="0">
              <a:spcBef>
                <a:spcPts val="685"/>
              </a:spcBef>
              <a:spcAft>
                <a:spcPts val="2740"/>
              </a:spcAft>
              <a:buNone/>
              <a:defRPr/>
            </a:lvl3pPr>
            <a:lvl4pPr indent="0">
              <a:spcBef>
                <a:spcPts val="685"/>
              </a:spcBef>
              <a:spcAft>
                <a:spcPts val="2740"/>
              </a:spcAft>
              <a:buNone/>
              <a:defRPr/>
            </a:lvl4pPr>
            <a:lvl5pPr indent="0">
              <a:spcBef>
                <a:spcPts val="685"/>
              </a:spcBef>
              <a:spcAft>
                <a:spcPts val="2740"/>
              </a:spcAft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685927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67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64" y="6269632"/>
            <a:ext cx="11052731" cy="1937804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64" y="4135338"/>
            <a:ext cx="11052731" cy="2134294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276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55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8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110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13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165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92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22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07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161" y="2276581"/>
            <a:ext cx="5743086" cy="6439021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9966" y="2276581"/>
            <a:ext cx="5743086" cy="6439021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83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161" y="2183982"/>
            <a:ext cx="5745344" cy="910180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76" indent="0">
              <a:buNone/>
              <a:defRPr sz="2800" b="1"/>
            </a:lvl2pPr>
            <a:lvl3pPr marL="1300551" indent="0">
              <a:buNone/>
              <a:defRPr sz="2600" b="1"/>
            </a:lvl3pPr>
            <a:lvl4pPr marL="1950827" indent="0">
              <a:buNone/>
              <a:defRPr sz="2300" b="1"/>
            </a:lvl4pPr>
            <a:lvl5pPr marL="2601102" indent="0">
              <a:buNone/>
              <a:defRPr sz="2300" b="1"/>
            </a:lvl5pPr>
            <a:lvl6pPr marL="3251378" indent="0">
              <a:buNone/>
              <a:defRPr sz="2300" b="1"/>
            </a:lvl6pPr>
            <a:lvl7pPr marL="3901653" indent="0">
              <a:buNone/>
              <a:defRPr sz="2300" b="1"/>
            </a:lvl7pPr>
            <a:lvl8pPr marL="4551929" indent="0">
              <a:buNone/>
              <a:defRPr sz="2300" b="1"/>
            </a:lvl8pPr>
            <a:lvl9pPr marL="5202204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161" y="3094162"/>
            <a:ext cx="5745344" cy="562143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452" y="2183982"/>
            <a:ext cx="5747601" cy="910180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76" indent="0">
              <a:buNone/>
              <a:defRPr sz="2800" b="1"/>
            </a:lvl2pPr>
            <a:lvl3pPr marL="1300551" indent="0">
              <a:buNone/>
              <a:defRPr sz="2600" b="1"/>
            </a:lvl3pPr>
            <a:lvl4pPr marL="1950827" indent="0">
              <a:buNone/>
              <a:defRPr sz="2300" b="1"/>
            </a:lvl4pPr>
            <a:lvl5pPr marL="2601102" indent="0">
              <a:buNone/>
              <a:defRPr sz="2300" b="1"/>
            </a:lvl5pPr>
            <a:lvl6pPr marL="3251378" indent="0">
              <a:buNone/>
              <a:defRPr sz="2300" b="1"/>
            </a:lvl6pPr>
            <a:lvl7pPr marL="3901653" indent="0">
              <a:buNone/>
              <a:defRPr sz="2300" b="1"/>
            </a:lvl7pPr>
            <a:lvl8pPr marL="4551929" indent="0">
              <a:buNone/>
              <a:defRPr sz="2300" b="1"/>
            </a:lvl8pPr>
            <a:lvl9pPr marL="5202204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452" y="3094162"/>
            <a:ext cx="5747601" cy="562143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87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08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2" y="388464"/>
            <a:ext cx="4277967" cy="165323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895" y="388465"/>
            <a:ext cx="7269157" cy="832713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162" y="2041696"/>
            <a:ext cx="4277967" cy="6673906"/>
          </a:xfrm>
        </p:spPr>
        <p:txBody>
          <a:bodyPr/>
          <a:lstStyle>
            <a:lvl1pPr marL="0" indent="0">
              <a:buNone/>
              <a:defRPr sz="2000"/>
            </a:lvl1pPr>
            <a:lvl2pPr marL="650276" indent="0">
              <a:buNone/>
              <a:defRPr sz="1700"/>
            </a:lvl2pPr>
            <a:lvl3pPr marL="1300551" indent="0">
              <a:buNone/>
              <a:defRPr sz="1400"/>
            </a:lvl3pPr>
            <a:lvl4pPr marL="1950827" indent="0">
              <a:buNone/>
              <a:defRPr sz="1300"/>
            </a:lvl4pPr>
            <a:lvl5pPr marL="2601102" indent="0">
              <a:buNone/>
              <a:defRPr sz="1300"/>
            </a:lvl5pPr>
            <a:lvl6pPr marL="3251378" indent="0">
              <a:buNone/>
              <a:defRPr sz="1300"/>
            </a:lvl6pPr>
            <a:lvl7pPr marL="3901653" indent="0">
              <a:buNone/>
              <a:defRPr sz="1300"/>
            </a:lvl7pPr>
            <a:lvl8pPr marL="4551929" indent="0">
              <a:buNone/>
              <a:defRPr sz="1300"/>
            </a:lvl8pPr>
            <a:lvl9pPr marL="5202204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77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8721" y="6829742"/>
            <a:ext cx="7801928" cy="80629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8721" y="871786"/>
            <a:ext cx="7801928" cy="5854065"/>
          </a:xfrm>
        </p:spPr>
        <p:txBody>
          <a:bodyPr/>
          <a:lstStyle>
            <a:lvl1pPr marL="0" indent="0">
              <a:buNone/>
              <a:defRPr sz="4600"/>
            </a:lvl1pPr>
            <a:lvl2pPr marL="650276" indent="0">
              <a:buNone/>
              <a:defRPr sz="4000"/>
            </a:lvl2pPr>
            <a:lvl3pPr marL="1300551" indent="0">
              <a:buNone/>
              <a:defRPr sz="3400"/>
            </a:lvl3pPr>
            <a:lvl4pPr marL="1950827" indent="0">
              <a:buNone/>
              <a:defRPr sz="2800"/>
            </a:lvl4pPr>
            <a:lvl5pPr marL="2601102" indent="0">
              <a:buNone/>
              <a:defRPr sz="2800"/>
            </a:lvl5pPr>
            <a:lvl6pPr marL="3251378" indent="0">
              <a:buNone/>
              <a:defRPr sz="2800"/>
            </a:lvl6pPr>
            <a:lvl7pPr marL="3901653" indent="0">
              <a:buNone/>
              <a:defRPr sz="2800"/>
            </a:lvl7pPr>
            <a:lvl8pPr marL="4551929" indent="0">
              <a:buNone/>
              <a:defRPr sz="2800"/>
            </a:lvl8pPr>
            <a:lvl9pPr marL="5202204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8721" y="7636032"/>
            <a:ext cx="7801928" cy="1145065"/>
          </a:xfrm>
        </p:spPr>
        <p:txBody>
          <a:bodyPr/>
          <a:lstStyle>
            <a:lvl1pPr marL="0" indent="0">
              <a:buNone/>
              <a:defRPr sz="2000"/>
            </a:lvl1pPr>
            <a:lvl2pPr marL="650276" indent="0">
              <a:buNone/>
              <a:defRPr sz="1700"/>
            </a:lvl2pPr>
            <a:lvl3pPr marL="1300551" indent="0">
              <a:buNone/>
              <a:defRPr sz="1400"/>
            </a:lvl3pPr>
            <a:lvl4pPr marL="1950827" indent="0">
              <a:buNone/>
              <a:defRPr sz="1300"/>
            </a:lvl4pPr>
            <a:lvl5pPr marL="2601102" indent="0">
              <a:buNone/>
              <a:defRPr sz="1300"/>
            </a:lvl5pPr>
            <a:lvl6pPr marL="3251378" indent="0">
              <a:buNone/>
              <a:defRPr sz="1300"/>
            </a:lvl6pPr>
            <a:lvl7pPr marL="3901653" indent="0">
              <a:buNone/>
              <a:defRPr sz="1300"/>
            </a:lvl7pPr>
            <a:lvl8pPr marL="4551929" indent="0">
              <a:buNone/>
              <a:defRPr sz="1300"/>
            </a:lvl8pPr>
            <a:lvl9pPr marL="5202204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48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84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7329" y="390724"/>
            <a:ext cx="2925723" cy="83248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160" y="390724"/>
            <a:ext cx="8560449" cy="83248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3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B0C61-100F-4665-AFEE-EBA1F51F8668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09646" y="5962474"/>
            <a:ext cx="6930712" cy="2380653"/>
          </a:xfrm>
        </p:spPr>
        <p:txBody>
          <a:bodyPr/>
          <a:lstStyle>
            <a:lvl1pPr marL="0" indent="0">
              <a:buNone/>
              <a:defRPr sz="55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25081" y="4553162"/>
            <a:ext cx="4876205" cy="832578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626273" indent="0">
              <a:buNone/>
              <a:defRPr/>
            </a:lvl2pPr>
            <a:lvl3pPr marL="1252545" indent="0">
              <a:buNone/>
              <a:defRPr/>
            </a:lvl3pPr>
            <a:lvl4pPr marL="1878818" indent="0">
              <a:buNone/>
              <a:defRPr/>
            </a:lvl4pPr>
            <a:lvl5pPr marL="250509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8697621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7696199"/>
            <a:ext cx="13003213" cy="2060575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3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2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64" y="6269632"/>
            <a:ext cx="11052731" cy="1937804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64" y="4135338"/>
            <a:ext cx="11052731" cy="2134294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116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23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34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46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05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069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080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09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85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161" y="2276584"/>
            <a:ext cx="5743086" cy="6439021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9966" y="2276584"/>
            <a:ext cx="5743086" cy="6439021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37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161" y="2183982"/>
            <a:ext cx="5745344" cy="910180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16" indent="0">
              <a:buNone/>
              <a:defRPr sz="2800" b="1"/>
            </a:lvl2pPr>
            <a:lvl3pPr marL="1300230" indent="0">
              <a:buNone/>
              <a:defRPr sz="2600" b="1"/>
            </a:lvl3pPr>
            <a:lvl4pPr marL="1950346" indent="0">
              <a:buNone/>
              <a:defRPr sz="2300" b="1"/>
            </a:lvl4pPr>
            <a:lvl5pPr marL="2600462" indent="0">
              <a:buNone/>
              <a:defRPr sz="2300" b="1"/>
            </a:lvl5pPr>
            <a:lvl6pPr marL="3250578" indent="0">
              <a:buNone/>
              <a:defRPr sz="2300" b="1"/>
            </a:lvl6pPr>
            <a:lvl7pPr marL="3900693" indent="0">
              <a:buNone/>
              <a:defRPr sz="2300" b="1"/>
            </a:lvl7pPr>
            <a:lvl8pPr marL="4550808" indent="0">
              <a:buNone/>
              <a:defRPr sz="2300" b="1"/>
            </a:lvl8pPr>
            <a:lvl9pPr marL="5200923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161" y="3094162"/>
            <a:ext cx="5745344" cy="562143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455" y="2183982"/>
            <a:ext cx="5747601" cy="910180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16" indent="0">
              <a:buNone/>
              <a:defRPr sz="2800" b="1"/>
            </a:lvl2pPr>
            <a:lvl3pPr marL="1300230" indent="0">
              <a:buNone/>
              <a:defRPr sz="2600" b="1"/>
            </a:lvl3pPr>
            <a:lvl4pPr marL="1950346" indent="0">
              <a:buNone/>
              <a:defRPr sz="2300" b="1"/>
            </a:lvl4pPr>
            <a:lvl5pPr marL="2600462" indent="0">
              <a:buNone/>
              <a:defRPr sz="2300" b="1"/>
            </a:lvl5pPr>
            <a:lvl6pPr marL="3250578" indent="0">
              <a:buNone/>
              <a:defRPr sz="2300" b="1"/>
            </a:lvl6pPr>
            <a:lvl7pPr marL="3900693" indent="0">
              <a:buNone/>
              <a:defRPr sz="2300" b="1"/>
            </a:lvl7pPr>
            <a:lvl8pPr marL="4550808" indent="0">
              <a:buNone/>
              <a:defRPr sz="2300" b="1"/>
            </a:lvl8pPr>
            <a:lvl9pPr marL="5200923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455" y="3094162"/>
            <a:ext cx="5747601" cy="562143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76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25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07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4" y="388464"/>
            <a:ext cx="4277967" cy="165323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895" y="388468"/>
            <a:ext cx="7269157" cy="832713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164" y="2041696"/>
            <a:ext cx="4277967" cy="6673906"/>
          </a:xfrm>
        </p:spPr>
        <p:txBody>
          <a:bodyPr/>
          <a:lstStyle>
            <a:lvl1pPr marL="0" indent="0">
              <a:buNone/>
              <a:defRPr sz="2000"/>
            </a:lvl1pPr>
            <a:lvl2pPr marL="650116" indent="0">
              <a:buNone/>
              <a:defRPr sz="1700"/>
            </a:lvl2pPr>
            <a:lvl3pPr marL="1300230" indent="0">
              <a:buNone/>
              <a:defRPr sz="1400"/>
            </a:lvl3pPr>
            <a:lvl4pPr marL="1950346" indent="0">
              <a:buNone/>
              <a:defRPr sz="1300"/>
            </a:lvl4pPr>
            <a:lvl5pPr marL="2600462" indent="0">
              <a:buNone/>
              <a:defRPr sz="1300"/>
            </a:lvl5pPr>
            <a:lvl6pPr marL="3250578" indent="0">
              <a:buNone/>
              <a:defRPr sz="1300"/>
            </a:lvl6pPr>
            <a:lvl7pPr marL="3900693" indent="0">
              <a:buNone/>
              <a:defRPr sz="1300"/>
            </a:lvl7pPr>
            <a:lvl8pPr marL="4550808" indent="0">
              <a:buNone/>
              <a:defRPr sz="1300"/>
            </a:lvl8pPr>
            <a:lvl9pPr marL="5200923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8721" y="6829742"/>
            <a:ext cx="7801928" cy="80629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8721" y="871786"/>
            <a:ext cx="7801928" cy="5854065"/>
          </a:xfrm>
        </p:spPr>
        <p:txBody>
          <a:bodyPr/>
          <a:lstStyle>
            <a:lvl1pPr marL="0" indent="0">
              <a:buNone/>
              <a:defRPr sz="4600"/>
            </a:lvl1pPr>
            <a:lvl2pPr marL="650116" indent="0">
              <a:buNone/>
              <a:defRPr sz="4000"/>
            </a:lvl2pPr>
            <a:lvl3pPr marL="1300230" indent="0">
              <a:buNone/>
              <a:defRPr sz="3400"/>
            </a:lvl3pPr>
            <a:lvl4pPr marL="1950346" indent="0">
              <a:buNone/>
              <a:defRPr sz="2800"/>
            </a:lvl4pPr>
            <a:lvl5pPr marL="2600462" indent="0">
              <a:buNone/>
              <a:defRPr sz="2800"/>
            </a:lvl5pPr>
            <a:lvl6pPr marL="3250578" indent="0">
              <a:buNone/>
              <a:defRPr sz="2800"/>
            </a:lvl6pPr>
            <a:lvl7pPr marL="3900693" indent="0">
              <a:buNone/>
              <a:defRPr sz="2800"/>
            </a:lvl7pPr>
            <a:lvl8pPr marL="4550808" indent="0">
              <a:buNone/>
              <a:defRPr sz="2800"/>
            </a:lvl8pPr>
            <a:lvl9pPr marL="5200923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8721" y="7636032"/>
            <a:ext cx="7801928" cy="1145065"/>
          </a:xfrm>
        </p:spPr>
        <p:txBody>
          <a:bodyPr/>
          <a:lstStyle>
            <a:lvl1pPr marL="0" indent="0">
              <a:buNone/>
              <a:defRPr sz="2000"/>
            </a:lvl1pPr>
            <a:lvl2pPr marL="650116" indent="0">
              <a:buNone/>
              <a:defRPr sz="1700"/>
            </a:lvl2pPr>
            <a:lvl3pPr marL="1300230" indent="0">
              <a:buNone/>
              <a:defRPr sz="1400"/>
            </a:lvl3pPr>
            <a:lvl4pPr marL="1950346" indent="0">
              <a:buNone/>
              <a:defRPr sz="1300"/>
            </a:lvl4pPr>
            <a:lvl5pPr marL="2600462" indent="0">
              <a:buNone/>
              <a:defRPr sz="1300"/>
            </a:lvl5pPr>
            <a:lvl6pPr marL="3250578" indent="0">
              <a:buNone/>
              <a:defRPr sz="1300"/>
            </a:lvl6pPr>
            <a:lvl7pPr marL="3900693" indent="0">
              <a:buNone/>
              <a:defRPr sz="1300"/>
            </a:lvl7pPr>
            <a:lvl8pPr marL="4550808" indent="0">
              <a:buNone/>
              <a:defRPr sz="1300"/>
            </a:lvl8pPr>
            <a:lvl9pPr marL="5200923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39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74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Media Placeholder 9"/>
          <p:cNvSpPr>
            <a:spLocks noGrp="1"/>
          </p:cNvSpPr>
          <p:nvPr>
            <p:ph type="media" sz="quarter" idx="10"/>
          </p:nvPr>
        </p:nvSpPr>
        <p:spPr>
          <a:xfrm>
            <a:off x="3197755" y="8494776"/>
            <a:ext cx="1115568" cy="6309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1" name="Media Placeholder 9"/>
          <p:cNvSpPr>
            <a:spLocks noGrp="1"/>
          </p:cNvSpPr>
          <p:nvPr>
            <p:ph type="media" sz="quarter" idx="11"/>
          </p:nvPr>
        </p:nvSpPr>
        <p:spPr>
          <a:xfrm>
            <a:off x="4575835" y="8494776"/>
            <a:ext cx="1115568" cy="6309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2" name="Media Placeholder 9"/>
          <p:cNvSpPr>
            <a:spLocks noGrp="1"/>
          </p:cNvSpPr>
          <p:nvPr>
            <p:ph type="media" sz="quarter" idx="12"/>
          </p:nvPr>
        </p:nvSpPr>
        <p:spPr>
          <a:xfrm>
            <a:off x="5940955" y="8494776"/>
            <a:ext cx="1115568" cy="630936"/>
          </a:xfrm>
        </p:spPr>
        <p:txBody>
          <a:bodyPr/>
          <a:lstStyle/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3" name="Media Placeholder 9"/>
          <p:cNvSpPr>
            <a:spLocks noGrp="1"/>
          </p:cNvSpPr>
          <p:nvPr>
            <p:ph type="media" sz="quarter" idx="13"/>
          </p:nvPr>
        </p:nvSpPr>
        <p:spPr>
          <a:xfrm>
            <a:off x="7317688" y="8494776"/>
            <a:ext cx="1115568" cy="630936"/>
          </a:xfrm>
        </p:spPr>
        <p:txBody>
          <a:bodyPr/>
          <a:lstStyle/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5" name="Media Placeholder 9"/>
          <p:cNvSpPr>
            <a:spLocks noGrp="1"/>
          </p:cNvSpPr>
          <p:nvPr>
            <p:ph type="media" sz="quarter" idx="15"/>
          </p:nvPr>
        </p:nvSpPr>
        <p:spPr>
          <a:xfrm>
            <a:off x="8686351" y="8494776"/>
            <a:ext cx="1115568" cy="630936"/>
          </a:xfrm>
        </p:spPr>
        <p:txBody>
          <a:bodyPr/>
          <a:lstStyle/>
          <a:p>
            <a:r>
              <a:rPr lang="en-US" dirty="0" smtClean="0"/>
              <a:t>Click icon to add media</a:t>
            </a:r>
            <a:endParaRPr lang="en-US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869416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 smtClean="0">
                <a:solidFill>
                  <a:srgbClr val="858585"/>
                </a:solidFill>
                <a:latin typeface="Segoe Light" pitchFamily="34" charset="0"/>
              </a:rPr>
              <a:t>5</a:t>
            </a:r>
            <a:endParaRPr lang="en-US" sz="1900" dirty="0">
              <a:solidFill>
                <a:srgbClr val="858585"/>
              </a:solidFill>
              <a:latin typeface="Segoe Light" pitchFamily="34" charset="0"/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>
            <a:off x="3200547" y="8059761"/>
            <a:ext cx="290434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1</a:t>
            </a:r>
          </a:p>
        </p:txBody>
      </p:sp>
      <p:sp>
        <p:nvSpPr>
          <p:cNvPr id="33" name="TextBox 32"/>
          <p:cNvSpPr txBox="1"/>
          <p:nvPr userDrawn="1"/>
        </p:nvSpPr>
        <p:spPr>
          <a:xfrm>
            <a:off x="4588560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34" name="TextBox 33"/>
          <p:cNvSpPr txBox="1"/>
          <p:nvPr userDrawn="1"/>
        </p:nvSpPr>
        <p:spPr>
          <a:xfrm>
            <a:off x="5942149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35" name="TextBox 34"/>
          <p:cNvSpPr txBox="1"/>
          <p:nvPr userDrawn="1"/>
        </p:nvSpPr>
        <p:spPr>
          <a:xfrm>
            <a:off x="732490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40" name="TextBox 39">
            <a:hlinkClick r:id="rId2" action="ppaction://hlinksldjump"/>
          </p:cNvPr>
          <p:cNvSpPr txBox="1"/>
          <p:nvPr userDrawn="1"/>
        </p:nvSpPr>
        <p:spPr>
          <a:xfrm>
            <a:off x="10197838" y="618148"/>
            <a:ext cx="1434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Segoe UI Light" pitchFamily="34" charset="0"/>
                <a:hlinkClick r:id="rId2" action="ppaction://hlinksldjump"/>
              </a:rPr>
              <a:t>Course</a:t>
            </a:r>
            <a:r>
              <a:rPr lang="en-US" sz="1200" baseline="0" dirty="0" smtClean="0">
                <a:solidFill>
                  <a:schemeClr val="bg1"/>
                </a:solidFill>
                <a:latin typeface="Segoe UI Light" pitchFamily="34" charset="0"/>
                <a:hlinkClick r:id="rId2" action="ppaction://hlinksldjump"/>
              </a:rPr>
              <a:t> summary</a:t>
            </a:r>
            <a:endParaRPr lang="en-US" sz="12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451487" y="646724"/>
            <a:ext cx="208497" cy="233769"/>
            <a:chOff x="9889420" y="664799"/>
            <a:chExt cx="208497" cy="233769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9420" y="664799"/>
              <a:ext cx="208497" cy="233769"/>
            </a:xfrm>
            <a:prstGeom prst="rect">
              <a:avLst/>
            </a:prstGeom>
          </p:spPr>
        </p:pic>
        <p:cxnSp>
          <p:nvCxnSpPr>
            <p:cNvPr id="43" name="Straight Connector 42"/>
            <p:cNvCxnSpPr/>
            <p:nvPr/>
          </p:nvCxnSpPr>
          <p:spPr>
            <a:xfrm>
              <a:off x="9942315" y="722598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9942315" y="781683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26" descr="Screen Clipping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8525" y="611187"/>
            <a:ext cx="295316" cy="304843"/>
          </a:xfrm>
          <a:prstGeom prst="rect">
            <a:avLst/>
          </a:prstGeom>
        </p:spPr>
      </p:pic>
      <p:sp>
        <p:nvSpPr>
          <p:cNvPr id="28" name="Rectangle 27"/>
          <p:cNvSpPr/>
          <p:nvPr userDrawn="1"/>
        </p:nvSpPr>
        <p:spPr>
          <a:xfrm>
            <a:off x="11765076" y="618148"/>
            <a:ext cx="571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Segoe UI Light" pitchFamily="34" charset="0"/>
                <a:hlinkClick r:id="rId5" action="ppaction://hlinksldjump"/>
              </a:rPr>
              <a:t>Help</a:t>
            </a:r>
            <a:endParaRPr lang="en-US" sz="12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4440" y="1042416"/>
            <a:ext cx="10515600" cy="5916168"/>
          </a:xfrm>
        </p:spPr>
        <p:txBody>
          <a:bodyPr/>
          <a:lstStyle>
            <a:lvl1pPr marL="469704" indent="-469704">
              <a:buFont typeface="Wingdings" pitchFamily="2" charset="2"/>
              <a:buChar char="§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2pPr>
            <a:lvl3pPr marL="1565681" indent="-313136">
              <a:buFont typeface="Wingdings" pitchFamily="2" charset="2"/>
              <a:buChar char="§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0" y="7696199"/>
            <a:ext cx="13003213" cy="2060575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081539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7329" y="390724"/>
            <a:ext cx="2925723" cy="83248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160" y="390724"/>
            <a:ext cx="8560449" cy="83248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76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 txBox="1">
            <a:spLocks/>
          </p:cNvSpPr>
          <p:nvPr userDrawn="1"/>
        </p:nvSpPr>
        <p:spPr>
          <a:xfrm>
            <a:off x="1903015" y="1246341"/>
            <a:ext cx="4352544" cy="6070446"/>
          </a:xfrm>
          <a:prstGeom prst="rect">
            <a:avLst/>
          </a:prstGeom>
          <a:noFill/>
        </p:spPr>
        <p:txBody>
          <a:bodyPr lIns="91417" tIns="45708" rIns="91417" bIns="45708"/>
          <a:lstStyle>
            <a:lvl1pPr marL="469704" indent="-469704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17693" indent="-391420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65681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91954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18227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Font typeface="Wingdings" pitchFamily="2" charset="2"/>
              <a:buNone/>
            </a:pP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6"/>
          <p:cNvSpPr txBox="1">
            <a:spLocks/>
          </p:cNvSpPr>
          <p:nvPr userDrawn="1"/>
        </p:nvSpPr>
        <p:spPr>
          <a:xfrm>
            <a:off x="6744775" y="1246748"/>
            <a:ext cx="4347570" cy="5003239"/>
          </a:xfrm>
          <a:prstGeom prst="rect">
            <a:avLst/>
          </a:prstGeom>
          <a:noFill/>
        </p:spPr>
        <p:txBody>
          <a:bodyPr lIns="91417" tIns="45708" rIns="91417" bIns="45708"/>
          <a:lstStyle>
            <a:lvl1pPr marL="469704" indent="-469704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17693" indent="-391420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65681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91954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18227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endParaRPr 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Font typeface="Wingdings" pitchFamily="2" charset="2"/>
              <a:buNone/>
            </a:pPr>
            <a:endParaRPr 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7696199"/>
            <a:ext cx="13003213" cy="2060575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20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63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64" y="6269632"/>
            <a:ext cx="11052731" cy="1937804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64" y="4135338"/>
            <a:ext cx="11052731" cy="2134294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196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39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5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7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09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117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36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56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25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161" y="2276583"/>
            <a:ext cx="5743086" cy="6439021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9966" y="2276583"/>
            <a:ext cx="5743086" cy="6439021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6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161" y="2183982"/>
            <a:ext cx="5745344" cy="910180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96" indent="0">
              <a:buNone/>
              <a:defRPr sz="2800" b="1"/>
            </a:lvl2pPr>
            <a:lvl3pPr marL="1300390" indent="0">
              <a:buNone/>
              <a:defRPr sz="2600" b="1"/>
            </a:lvl3pPr>
            <a:lvl4pPr marL="1950586" indent="0">
              <a:buNone/>
              <a:defRPr sz="2300" b="1"/>
            </a:lvl4pPr>
            <a:lvl5pPr marL="2600782" indent="0">
              <a:buNone/>
              <a:defRPr sz="2300" b="1"/>
            </a:lvl5pPr>
            <a:lvl6pPr marL="3250978" indent="0">
              <a:buNone/>
              <a:defRPr sz="2300" b="1"/>
            </a:lvl6pPr>
            <a:lvl7pPr marL="3901173" indent="0">
              <a:buNone/>
              <a:defRPr sz="2300" b="1"/>
            </a:lvl7pPr>
            <a:lvl8pPr marL="4551369" indent="0">
              <a:buNone/>
              <a:defRPr sz="2300" b="1"/>
            </a:lvl8pPr>
            <a:lvl9pPr marL="5201563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161" y="3094162"/>
            <a:ext cx="5745344" cy="562143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454" y="2183982"/>
            <a:ext cx="5747601" cy="910180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96" indent="0">
              <a:buNone/>
              <a:defRPr sz="2800" b="1"/>
            </a:lvl2pPr>
            <a:lvl3pPr marL="1300390" indent="0">
              <a:buNone/>
              <a:defRPr sz="2600" b="1"/>
            </a:lvl3pPr>
            <a:lvl4pPr marL="1950586" indent="0">
              <a:buNone/>
              <a:defRPr sz="2300" b="1"/>
            </a:lvl4pPr>
            <a:lvl5pPr marL="2600782" indent="0">
              <a:buNone/>
              <a:defRPr sz="2300" b="1"/>
            </a:lvl5pPr>
            <a:lvl6pPr marL="3250978" indent="0">
              <a:buNone/>
              <a:defRPr sz="2300" b="1"/>
            </a:lvl6pPr>
            <a:lvl7pPr marL="3901173" indent="0">
              <a:buNone/>
              <a:defRPr sz="2300" b="1"/>
            </a:lvl7pPr>
            <a:lvl8pPr marL="4551369" indent="0">
              <a:buNone/>
              <a:defRPr sz="2300" b="1"/>
            </a:lvl8pPr>
            <a:lvl9pPr marL="5201563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454" y="3094162"/>
            <a:ext cx="5747601" cy="562143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9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94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61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3" y="388464"/>
            <a:ext cx="4277967" cy="165323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895" y="388466"/>
            <a:ext cx="7269157" cy="832713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163" y="2041696"/>
            <a:ext cx="4277967" cy="6673906"/>
          </a:xfrm>
        </p:spPr>
        <p:txBody>
          <a:bodyPr/>
          <a:lstStyle>
            <a:lvl1pPr marL="0" indent="0">
              <a:buNone/>
              <a:defRPr sz="2000"/>
            </a:lvl1pPr>
            <a:lvl2pPr marL="650196" indent="0">
              <a:buNone/>
              <a:defRPr sz="1700"/>
            </a:lvl2pPr>
            <a:lvl3pPr marL="1300390" indent="0">
              <a:buNone/>
              <a:defRPr sz="1400"/>
            </a:lvl3pPr>
            <a:lvl4pPr marL="1950586" indent="0">
              <a:buNone/>
              <a:defRPr sz="1300"/>
            </a:lvl4pPr>
            <a:lvl5pPr marL="2600782" indent="0">
              <a:buNone/>
              <a:defRPr sz="1300"/>
            </a:lvl5pPr>
            <a:lvl6pPr marL="3250978" indent="0">
              <a:buNone/>
              <a:defRPr sz="1300"/>
            </a:lvl6pPr>
            <a:lvl7pPr marL="3901173" indent="0">
              <a:buNone/>
              <a:defRPr sz="1300"/>
            </a:lvl7pPr>
            <a:lvl8pPr marL="4551369" indent="0">
              <a:buNone/>
              <a:defRPr sz="1300"/>
            </a:lvl8pPr>
            <a:lvl9pPr marL="5201563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37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8721" y="6829742"/>
            <a:ext cx="7801928" cy="80629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8721" y="871786"/>
            <a:ext cx="7801928" cy="5854065"/>
          </a:xfrm>
        </p:spPr>
        <p:txBody>
          <a:bodyPr/>
          <a:lstStyle>
            <a:lvl1pPr marL="0" indent="0">
              <a:buNone/>
              <a:defRPr sz="4600"/>
            </a:lvl1pPr>
            <a:lvl2pPr marL="650196" indent="0">
              <a:buNone/>
              <a:defRPr sz="4000"/>
            </a:lvl2pPr>
            <a:lvl3pPr marL="1300390" indent="0">
              <a:buNone/>
              <a:defRPr sz="3400"/>
            </a:lvl3pPr>
            <a:lvl4pPr marL="1950586" indent="0">
              <a:buNone/>
              <a:defRPr sz="2800"/>
            </a:lvl4pPr>
            <a:lvl5pPr marL="2600782" indent="0">
              <a:buNone/>
              <a:defRPr sz="2800"/>
            </a:lvl5pPr>
            <a:lvl6pPr marL="3250978" indent="0">
              <a:buNone/>
              <a:defRPr sz="2800"/>
            </a:lvl6pPr>
            <a:lvl7pPr marL="3901173" indent="0">
              <a:buNone/>
              <a:defRPr sz="2800"/>
            </a:lvl7pPr>
            <a:lvl8pPr marL="4551369" indent="0">
              <a:buNone/>
              <a:defRPr sz="2800"/>
            </a:lvl8pPr>
            <a:lvl9pPr marL="5201563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8721" y="7636032"/>
            <a:ext cx="7801928" cy="1145065"/>
          </a:xfrm>
        </p:spPr>
        <p:txBody>
          <a:bodyPr/>
          <a:lstStyle>
            <a:lvl1pPr marL="0" indent="0">
              <a:buNone/>
              <a:defRPr sz="2000"/>
            </a:lvl1pPr>
            <a:lvl2pPr marL="650196" indent="0">
              <a:buNone/>
              <a:defRPr sz="1700"/>
            </a:lvl2pPr>
            <a:lvl3pPr marL="1300390" indent="0">
              <a:buNone/>
              <a:defRPr sz="1400"/>
            </a:lvl3pPr>
            <a:lvl4pPr marL="1950586" indent="0">
              <a:buNone/>
              <a:defRPr sz="1300"/>
            </a:lvl4pPr>
            <a:lvl5pPr marL="2600782" indent="0">
              <a:buNone/>
              <a:defRPr sz="1300"/>
            </a:lvl5pPr>
            <a:lvl6pPr marL="3250978" indent="0">
              <a:buNone/>
              <a:defRPr sz="1300"/>
            </a:lvl6pPr>
            <a:lvl7pPr marL="3901173" indent="0">
              <a:buNone/>
              <a:defRPr sz="1300"/>
            </a:lvl7pPr>
            <a:lvl8pPr marL="4551369" indent="0">
              <a:buNone/>
              <a:defRPr sz="1300"/>
            </a:lvl8pPr>
            <a:lvl9pPr marL="5201563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28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521" y="216817"/>
            <a:ext cx="11486172" cy="867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441" y="1409312"/>
            <a:ext cx="8114005" cy="608822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6F6EB-EDE0-4853-B9ED-EF555EDDF86F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3440" y="8022237"/>
            <a:ext cx="8127008" cy="758860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2500"/>
            </a:lvl2pPr>
            <a:lvl3pPr marL="1252545" indent="0">
              <a:buNone/>
              <a:defRPr sz="2500"/>
            </a:lvl3pPr>
            <a:lvl4pPr marL="1878818" indent="0">
              <a:buNone/>
              <a:defRPr sz="2500"/>
            </a:lvl4pPr>
            <a:lvl5pPr marL="2505090" indent="0">
              <a:buNone/>
              <a:defRPr sz="25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8885529" y="1409312"/>
            <a:ext cx="3792604" cy="7371786"/>
          </a:xfrm>
        </p:spPr>
        <p:txBody>
          <a:bodyPr>
            <a:normAutofit/>
          </a:bodyPr>
          <a:lstStyle>
            <a:lvl1pPr marL="0" indent="0">
              <a:buClr>
                <a:schemeClr val="accent6"/>
              </a:buClr>
              <a:buFont typeface="Arial" pitchFamily="34" charset="0"/>
              <a:buNone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864800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71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7329" y="390724"/>
            <a:ext cx="2925723" cy="83248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160" y="390724"/>
            <a:ext cx="8560449" cy="83248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55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8688388"/>
            <a:ext cx="13003213" cy="1068386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558946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08444"/>
            <a:ext cx="11702892" cy="6439021"/>
          </a:xfrm>
        </p:spPr>
        <p:txBody>
          <a:bodyPr vert="horz" lIns="125255" tIns="62627" rIns="125255" bIns="62627" rtlCol="0">
            <a:normAutofit/>
          </a:bodyPr>
          <a:lstStyle>
            <a:lvl1pPr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defRPr lang="en-US" sz="3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2348522" indent="-469704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 typeface="Arial" pitchFamily="34" charset="0"/>
              <a:buChar char="•"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818227" indent="-313136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  <a:p>
            <a:pPr marL="378373" lvl="1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Second level</a:t>
            </a:r>
          </a:p>
          <a:p>
            <a:pPr marL="378373" lvl="2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Third level</a:t>
            </a:r>
          </a:p>
          <a:p>
            <a:pPr marL="378373" lvl="3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Fourth level</a:t>
            </a:r>
          </a:p>
          <a:p>
            <a:pPr marL="378373" lvl="4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0B08-D52D-4387-A88A-6183E824577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47985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B9F20-D52D-4D20-B9C4-813536D6A0C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480921" y="2493398"/>
            <a:ext cx="1950482" cy="195135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334406" y="2346728"/>
            <a:ext cx="7910287" cy="6179291"/>
          </a:xfrm>
        </p:spPr>
        <p:txBody>
          <a:bodyPr>
            <a:normAutofit/>
          </a:bodyPr>
          <a:lstStyle>
            <a:lvl1pPr marL="0" indent="0">
              <a:spcBef>
                <a:spcPts val="685"/>
              </a:spcBef>
              <a:spcAft>
                <a:spcPts val="2740"/>
              </a:spcAft>
              <a:buNone/>
              <a:defRPr sz="33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ts val="685"/>
              </a:spcBef>
              <a:spcAft>
                <a:spcPts val="2740"/>
              </a:spcAft>
              <a:buNone/>
              <a:defRPr/>
            </a:lvl2pPr>
            <a:lvl3pPr indent="0">
              <a:spcBef>
                <a:spcPts val="685"/>
              </a:spcBef>
              <a:spcAft>
                <a:spcPts val="2740"/>
              </a:spcAft>
              <a:buNone/>
              <a:defRPr/>
            </a:lvl3pPr>
            <a:lvl4pPr indent="0">
              <a:spcBef>
                <a:spcPts val="685"/>
              </a:spcBef>
              <a:spcAft>
                <a:spcPts val="2740"/>
              </a:spcAft>
              <a:buNone/>
              <a:defRPr/>
            </a:lvl4pPr>
            <a:lvl5pPr indent="0">
              <a:spcBef>
                <a:spcPts val="685"/>
              </a:spcBef>
              <a:spcAft>
                <a:spcPts val="2740"/>
              </a:spcAft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7128239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B0C61-100F-4665-AFEE-EBA1F51F8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09646" y="5962474"/>
            <a:ext cx="6930712" cy="2380653"/>
          </a:xfrm>
        </p:spPr>
        <p:txBody>
          <a:bodyPr/>
          <a:lstStyle>
            <a:lvl1pPr marL="0" indent="0">
              <a:buNone/>
              <a:defRPr sz="55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25081" y="4553162"/>
            <a:ext cx="4876205" cy="832578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626273" indent="0">
              <a:buNone/>
              <a:defRPr/>
            </a:lvl2pPr>
            <a:lvl3pPr marL="1252545" indent="0">
              <a:buNone/>
              <a:defRPr/>
            </a:lvl3pPr>
            <a:lvl4pPr marL="1878818" indent="0">
              <a:buNone/>
              <a:defRPr/>
            </a:lvl4pPr>
            <a:lvl5pPr marL="250509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654762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Media Placeholder 9"/>
          <p:cNvSpPr>
            <a:spLocks noGrp="1"/>
          </p:cNvSpPr>
          <p:nvPr>
            <p:ph type="media" sz="quarter" idx="10"/>
          </p:nvPr>
        </p:nvSpPr>
        <p:spPr>
          <a:xfrm>
            <a:off x="1207844" y="8494776"/>
            <a:ext cx="1115568" cy="6309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1" name="Media Placeholder 9"/>
          <p:cNvSpPr>
            <a:spLocks noGrp="1"/>
          </p:cNvSpPr>
          <p:nvPr>
            <p:ph type="media" sz="quarter" idx="11"/>
          </p:nvPr>
        </p:nvSpPr>
        <p:spPr>
          <a:xfrm>
            <a:off x="2564423" y="8494776"/>
            <a:ext cx="1115568" cy="6309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2" name="Media Placeholder 9"/>
          <p:cNvSpPr>
            <a:spLocks noGrp="1"/>
          </p:cNvSpPr>
          <p:nvPr>
            <p:ph type="media" sz="quarter" idx="12"/>
          </p:nvPr>
        </p:nvSpPr>
        <p:spPr>
          <a:xfrm>
            <a:off x="3911823" y="8494776"/>
            <a:ext cx="1115568" cy="630936"/>
          </a:xfrm>
        </p:spPr>
        <p:txBody>
          <a:bodyPr/>
          <a:lstStyle/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3" name="Media Placeholder 9"/>
          <p:cNvSpPr>
            <a:spLocks noGrp="1"/>
          </p:cNvSpPr>
          <p:nvPr>
            <p:ph type="media" sz="quarter" idx="13"/>
          </p:nvPr>
        </p:nvSpPr>
        <p:spPr>
          <a:xfrm>
            <a:off x="5260880" y="8494776"/>
            <a:ext cx="1115568" cy="630936"/>
          </a:xfrm>
        </p:spPr>
        <p:txBody>
          <a:bodyPr/>
          <a:lstStyle/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4" name="Media Placeholder 9"/>
          <p:cNvSpPr>
            <a:spLocks noGrp="1"/>
          </p:cNvSpPr>
          <p:nvPr>
            <p:ph type="media" sz="quarter" idx="14"/>
          </p:nvPr>
        </p:nvSpPr>
        <p:spPr>
          <a:xfrm>
            <a:off x="6614461" y="8494776"/>
            <a:ext cx="1115568" cy="630936"/>
          </a:xfrm>
        </p:spPr>
        <p:txBody>
          <a:bodyPr/>
          <a:lstStyle/>
          <a:p>
            <a:r>
              <a:rPr lang="en-US" dirty="0" smtClean="0"/>
              <a:t>Click icon to add media</a:t>
            </a:r>
            <a:endParaRPr lang="en-US" dirty="0"/>
          </a:p>
        </p:txBody>
      </p:sp>
      <p:sp useBgFill="1">
        <p:nvSpPr>
          <p:cNvPr id="15" name="Media Placeholder 9"/>
          <p:cNvSpPr>
            <a:spLocks noGrp="1"/>
          </p:cNvSpPr>
          <p:nvPr>
            <p:ph type="media" sz="quarter" idx="15"/>
          </p:nvPr>
        </p:nvSpPr>
        <p:spPr>
          <a:xfrm>
            <a:off x="7966017" y="8494776"/>
            <a:ext cx="1115568" cy="630936"/>
          </a:xfrm>
        </p:spPr>
        <p:txBody>
          <a:bodyPr/>
          <a:lstStyle/>
          <a:p>
            <a:r>
              <a:rPr lang="en-US" smtClean="0"/>
              <a:t>Click icon to add media</a:t>
            </a:r>
            <a:endParaRPr lang="en-US" dirty="0"/>
          </a:p>
        </p:txBody>
      </p:sp>
      <p:sp useBgFill="1">
        <p:nvSpPr>
          <p:cNvPr id="16" name="Media Placeholder 9"/>
          <p:cNvSpPr>
            <a:spLocks noGrp="1"/>
          </p:cNvSpPr>
          <p:nvPr>
            <p:ph type="media" sz="quarter" idx="16"/>
          </p:nvPr>
        </p:nvSpPr>
        <p:spPr>
          <a:xfrm>
            <a:off x="9319719" y="8494776"/>
            <a:ext cx="1115568" cy="630936"/>
          </a:xfrm>
        </p:spPr>
        <p:txBody>
          <a:bodyPr/>
          <a:lstStyle/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6625699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 smtClean="0">
                <a:solidFill>
                  <a:srgbClr val="858585"/>
                </a:solidFill>
                <a:latin typeface="Segoe Light" pitchFamily="34" charset="0"/>
              </a:rPr>
              <a:t>5</a:t>
            </a:r>
            <a:endParaRPr lang="en-US" sz="1900" dirty="0">
              <a:solidFill>
                <a:srgbClr val="858585"/>
              </a:solidFill>
              <a:latin typeface="Segoe Light" pitchFamily="34" charset="0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325850" y="8068154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7</a:t>
            </a:r>
          </a:p>
        </p:txBody>
      </p:sp>
      <p:sp>
        <p:nvSpPr>
          <p:cNvPr id="30" name="TextBox 29"/>
          <p:cNvSpPr txBox="1"/>
          <p:nvPr userDrawn="1"/>
        </p:nvSpPr>
        <p:spPr>
          <a:xfrm>
            <a:off x="7970720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6</a:t>
            </a:r>
          </a:p>
        </p:txBody>
      </p:sp>
      <p:sp>
        <p:nvSpPr>
          <p:cNvPr id="32" name="TextBox 31"/>
          <p:cNvSpPr txBox="1"/>
          <p:nvPr userDrawn="1"/>
        </p:nvSpPr>
        <p:spPr>
          <a:xfrm>
            <a:off x="1199356" y="8059761"/>
            <a:ext cx="290434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1</a:t>
            </a:r>
          </a:p>
        </p:txBody>
      </p:sp>
      <p:sp>
        <p:nvSpPr>
          <p:cNvPr id="33" name="TextBox 32"/>
          <p:cNvSpPr txBox="1"/>
          <p:nvPr userDrawn="1"/>
        </p:nvSpPr>
        <p:spPr>
          <a:xfrm>
            <a:off x="2570758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/>
              <a:t>2</a:t>
            </a:r>
          </a:p>
        </p:txBody>
      </p:sp>
      <p:sp>
        <p:nvSpPr>
          <p:cNvPr id="34" name="TextBox 33"/>
          <p:cNvSpPr txBox="1"/>
          <p:nvPr userDrawn="1"/>
        </p:nvSpPr>
        <p:spPr>
          <a:xfrm>
            <a:off x="3915792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/>
              <a:t>3</a:t>
            </a:r>
          </a:p>
        </p:txBody>
      </p:sp>
      <p:sp>
        <p:nvSpPr>
          <p:cNvPr id="35" name="TextBox 34"/>
          <p:cNvSpPr txBox="1"/>
          <p:nvPr userDrawn="1"/>
        </p:nvSpPr>
        <p:spPr>
          <a:xfrm>
            <a:off x="5274391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40" name="TextBox 39">
            <a:hlinkClick r:id="rId2" action="ppaction://hlinksldjump"/>
          </p:cNvPr>
          <p:cNvSpPr txBox="1"/>
          <p:nvPr userDrawn="1"/>
        </p:nvSpPr>
        <p:spPr>
          <a:xfrm>
            <a:off x="10197838" y="618148"/>
            <a:ext cx="1434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prstClr val="white"/>
                </a:solidFill>
                <a:latin typeface="Segoe UI Light" pitchFamily="34" charset="0"/>
                <a:hlinkClick r:id="rId2" action="ppaction://hlinksldjump"/>
              </a:rPr>
              <a:t>Course summary</a:t>
            </a:r>
            <a:endParaRPr lang="en-US" sz="1200" dirty="0">
              <a:solidFill>
                <a:prstClr val="white"/>
              </a:solidFill>
              <a:latin typeface="Segoe UI Light" pitchFamily="34" charset="0"/>
            </a:endParaRPr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451487" y="646724"/>
            <a:ext cx="208497" cy="233769"/>
            <a:chOff x="9889420" y="664799"/>
            <a:chExt cx="208497" cy="233769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9420" y="664799"/>
              <a:ext cx="208497" cy="233769"/>
            </a:xfrm>
            <a:prstGeom prst="rect">
              <a:avLst/>
            </a:prstGeom>
          </p:spPr>
        </p:pic>
        <p:cxnSp>
          <p:nvCxnSpPr>
            <p:cNvPr id="43" name="Straight Connector 42"/>
            <p:cNvCxnSpPr/>
            <p:nvPr/>
          </p:nvCxnSpPr>
          <p:spPr>
            <a:xfrm>
              <a:off x="9942315" y="722598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9942315" y="781683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2" name="Media Placeholder 9"/>
          <p:cNvSpPr>
            <a:spLocks noGrp="1"/>
          </p:cNvSpPr>
          <p:nvPr>
            <p:ph type="media" sz="quarter" idx="17"/>
          </p:nvPr>
        </p:nvSpPr>
        <p:spPr>
          <a:xfrm>
            <a:off x="10663577" y="8494776"/>
            <a:ext cx="1115568" cy="630936"/>
          </a:xfrm>
        </p:spPr>
        <p:txBody>
          <a:bodyPr/>
          <a:lstStyle/>
          <a:p>
            <a:r>
              <a:rPr lang="en-US" dirty="0" smtClean="0"/>
              <a:t>Click icon to add media</a:t>
            </a:r>
            <a:endParaRPr lang="en-US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10677130" y="8078787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8</a:t>
            </a:r>
          </a:p>
        </p:txBody>
      </p:sp>
      <p:pic>
        <p:nvPicPr>
          <p:cNvPr id="27" name="Picture 26" descr="Screen Clipping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8525" y="611187"/>
            <a:ext cx="295316" cy="304843"/>
          </a:xfrm>
          <a:prstGeom prst="rect">
            <a:avLst/>
          </a:prstGeom>
        </p:spPr>
      </p:pic>
      <p:sp>
        <p:nvSpPr>
          <p:cNvPr id="28" name="Rectangle 27"/>
          <p:cNvSpPr/>
          <p:nvPr userDrawn="1"/>
        </p:nvSpPr>
        <p:spPr>
          <a:xfrm>
            <a:off x="11765076" y="618148"/>
            <a:ext cx="571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prstClr val="white"/>
                </a:solidFill>
                <a:latin typeface="Segoe UI Light" pitchFamily="34" charset="0"/>
                <a:hlinkClick r:id="rId5" action="ppaction://hlinksldjump"/>
              </a:rPr>
              <a:t>Help</a:t>
            </a:r>
            <a:endParaRPr lang="en-US" sz="1200" dirty="0">
              <a:solidFill>
                <a:prstClr val="white"/>
              </a:solidFill>
              <a:latin typeface="Segoe UI Ligh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4440" y="1042416"/>
            <a:ext cx="10515600" cy="6867144"/>
          </a:xfrm>
        </p:spPr>
        <p:txBody>
          <a:bodyPr/>
          <a:lstStyle>
            <a:lvl1pPr marL="469704" indent="-469704">
              <a:buFont typeface="Wingdings" pitchFamily="2" charset="2"/>
              <a:buChar char="§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2pPr>
            <a:lvl3pPr marL="1565681" indent="-313136">
              <a:buFont typeface="Wingdings" pitchFamily="2" charset="2"/>
              <a:buChar char="§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966772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521" y="216817"/>
            <a:ext cx="11486172" cy="867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441" y="1409312"/>
            <a:ext cx="8114005" cy="608822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6F6EB-EDE0-4853-B9ED-EF555EDDF86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3440" y="8022237"/>
            <a:ext cx="8127008" cy="758860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2500"/>
            </a:lvl2pPr>
            <a:lvl3pPr marL="1252545" indent="0">
              <a:buNone/>
              <a:defRPr sz="2500"/>
            </a:lvl3pPr>
            <a:lvl4pPr marL="1878818" indent="0">
              <a:buNone/>
              <a:defRPr sz="2500"/>
            </a:lvl4pPr>
            <a:lvl5pPr marL="2505090" indent="0">
              <a:buNone/>
              <a:defRPr sz="25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8885529" y="1409312"/>
            <a:ext cx="3792604" cy="7371786"/>
          </a:xfrm>
        </p:spPr>
        <p:txBody>
          <a:bodyPr>
            <a:normAutofit/>
          </a:bodyPr>
          <a:lstStyle>
            <a:lvl1pPr marL="0" indent="0">
              <a:buClr>
                <a:schemeClr val="accent6"/>
              </a:buClr>
              <a:buFont typeface="Arial" pitchFamily="34" charset="0"/>
              <a:buNone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2086344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521" y="216817"/>
            <a:ext cx="11486172" cy="867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441" y="1409312"/>
            <a:ext cx="8114005" cy="608822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102D9-3D1B-4ECE-B10F-51297C10DD5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3440" y="8022237"/>
            <a:ext cx="8127008" cy="758860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2500"/>
            </a:lvl2pPr>
            <a:lvl3pPr marL="1252545" indent="0">
              <a:buNone/>
              <a:defRPr sz="2500"/>
            </a:lvl3pPr>
            <a:lvl4pPr marL="1878818" indent="0">
              <a:buNone/>
              <a:defRPr sz="2500"/>
            </a:lvl4pPr>
            <a:lvl5pPr marL="2505090" indent="0">
              <a:buNone/>
              <a:defRPr sz="25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8885529" y="1409312"/>
            <a:ext cx="3792604" cy="2059764"/>
          </a:xfrm>
        </p:spPr>
        <p:txBody>
          <a:bodyPr>
            <a:normAutofit/>
          </a:bodyPr>
          <a:lstStyle>
            <a:lvl1pPr marL="0" indent="0">
              <a:buClr>
                <a:schemeClr val="accent6"/>
              </a:buClr>
              <a:buFont typeface="Arial" pitchFamily="34" charset="0"/>
              <a:buNone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8885529" y="3766325"/>
            <a:ext cx="3792604" cy="5014773"/>
          </a:xfrm>
        </p:spPr>
        <p:txBody>
          <a:bodyPr>
            <a:normAutofit/>
          </a:bodyPr>
          <a:lstStyle>
            <a:lvl1pPr marL="0" indent="0">
              <a:buClr>
                <a:schemeClr val="accent6"/>
              </a:buClr>
              <a:buFont typeface="Arial" pitchFamily="34" charset="0"/>
              <a:buNone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2477491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521" y="216817"/>
            <a:ext cx="11486172" cy="867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441" y="1409312"/>
            <a:ext cx="8114005" cy="608822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9E71-ECB8-4806-B1CF-C027CFEDC96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3440" y="8022237"/>
            <a:ext cx="8127008" cy="758860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2500"/>
            </a:lvl2pPr>
            <a:lvl3pPr marL="1252545" indent="0">
              <a:buNone/>
              <a:defRPr sz="2500"/>
            </a:lvl3pPr>
            <a:lvl4pPr marL="1878818" indent="0">
              <a:buNone/>
              <a:defRPr sz="2500"/>
            </a:lvl4pPr>
            <a:lvl5pPr marL="2505090" indent="0">
              <a:buNone/>
              <a:defRPr sz="25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8885529" y="1409312"/>
            <a:ext cx="3792604" cy="1300903"/>
          </a:xfrm>
        </p:spPr>
        <p:txBody>
          <a:bodyPr>
            <a:normAutofit/>
          </a:bodyPr>
          <a:lstStyle>
            <a:lvl1pPr marL="0" indent="0">
              <a:buClr>
                <a:schemeClr val="accent6"/>
              </a:buClr>
              <a:buFont typeface="Arial" pitchFamily="34" charset="0"/>
              <a:buNone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885529" y="2927033"/>
            <a:ext cx="3792604" cy="5854065"/>
          </a:xfrm>
        </p:spPr>
        <p:txBody>
          <a:bodyPr>
            <a:normAutofit/>
          </a:bodyPr>
          <a:lstStyle>
            <a:lvl1pPr marL="313136" indent="0">
              <a:spcAft>
                <a:spcPts val="411"/>
              </a:spcAft>
              <a:buClr>
                <a:schemeClr val="accent6"/>
              </a:buClr>
              <a:buFont typeface="Arial" pitchFamily="34" charset="0"/>
              <a:buNone/>
              <a:defRPr sz="22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Clr>
                <a:schemeClr val="accent6"/>
              </a:buClr>
              <a:buFont typeface="Arial" pitchFamily="34" charset="0"/>
              <a:buNone/>
              <a:defRPr sz="2200"/>
            </a:lvl2pPr>
            <a:lvl3pPr marL="1252545" indent="0">
              <a:buClr>
                <a:schemeClr val="accent6"/>
              </a:buClr>
              <a:buFont typeface="Arial" pitchFamily="34" charset="0"/>
              <a:buNone/>
              <a:defRPr sz="2200"/>
            </a:lvl3pPr>
            <a:lvl4pPr marL="1878818" indent="0">
              <a:buClr>
                <a:schemeClr val="accent6"/>
              </a:buClr>
              <a:buFont typeface="Arial" pitchFamily="34" charset="0"/>
              <a:buNone/>
              <a:defRPr sz="2200"/>
            </a:lvl4pPr>
            <a:lvl5pPr marL="2505090" indent="0">
              <a:buClr>
                <a:schemeClr val="accent6"/>
              </a:buClr>
              <a:buFont typeface="Arial" pitchFamily="34" charset="0"/>
              <a:buNone/>
              <a:defRPr sz="2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1599970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521" y="216817"/>
            <a:ext cx="11486172" cy="867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441" y="1409312"/>
            <a:ext cx="8114005" cy="608822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102D9-3D1B-4ECE-B10F-51297C10DD53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3440" y="8022237"/>
            <a:ext cx="8127008" cy="758860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2500"/>
            </a:lvl2pPr>
            <a:lvl3pPr marL="1252545" indent="0">
              <a:buNone/>
              <a:defRPr sz="2500"/>
            </a:lvl3pPr>
            <a:lvl4pPr marL="1878818" indent="0">
              <a:buNone/>
              <a:defRPr sz="2500"/>
            </a:lvl4pPr>
            <a:lvl5pPr marL="2505090" indent="0">
              <a:buNone/>
              <a:defRPr sz="25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8885529" y="1409312"/>
            <a:ext cx="3792604" cy="2059764"/>
          </a:xfrm>
        </p:spPr>
        <p:txBody>
          <a:bodyPr>
            <a:normAutofit/>
          </a:bodyPr>
          <a:lstStyle>
            <a:lvl1pPr marL="0" indent="0">
              <a:buClr>
                <a:schemeClr val="accent6"/>
              </a:buClr>
              <a:buFont typeface="Arial" pitchFamily="34" charset="0"/>
              <a:buNone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8885529" y="3766325"/>
            <a:ext cx="3792604" cy="5014773"/>
          </a:xfrm>
        </p:spPr>
        <p:txBody>
          <a:bodyPr>
            <a:normAutofit/>
          </a:bodyPr>
          <a:lstStyle>
            <a:lvl1pPr marL="0" indent="0">
              <a:buClr>
                <a:schemeClr val="accent6"/>
              </a:buClr>
              <a:buFont typeface="Arial" pitchFamily="34" charset="0"/>
              <a:buNone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350281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521" y="216817"/>
            <a:ext cx="11486172" cy="867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4DBF2-E27A-4B13-96CA-F1FCA16AA7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758521" y="1409312"/>
            <a:ext cx="11594532" cy="7154968"/>
          </a:xfrm>
        </p:spPr>
        <p:txBody>
          <a:bodyPr>
            <a:normAutofit/>
          </a:bodyPr>
          <a:lstStyle>
            <a:lvl1pPr marL="469704" indent="-469704">
              <a:buClr>
                <a:schemeClr val="accent6"/>
              </a:buClr>
              <a:buFont typeface="Arial" pitchFamily="34" charset="0"/>
              <a:buChar char="•"/>
              <a:defRPr sz="33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1017693" indent="-391420">
              <a:buClr>
                <a:schemeClr val="accent6"/>
              </a:buClr>
              <a:buFont typeface="Arial" pitchFamily="34" charset="0"/>
              <a:buChar char="•"/>
              <a:defRPr sz="27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565681" indent="-313136">
              <a:spcBef>
                <a:spcPts val="822"/>
              </a:spcBef>
              <a:buClr>
                <a:schemeClr val="accent6"/>
              </a:buClr>
              <a:buFont typeface="Arial" pitchFamily="34" charset="0"/>
              <a:buChar char="•"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80526442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59035"/>
            <a:ext cx="11702892" cy="5521161"/>
          </a:xfrm>
        </p:spPr>
        <p:txBody>
          <a:bodyPr vert="horz" lIns="125255" tIns="62627" rIns="125255" bIns="62627" rtlCol="0">
            <a:normAutofit/>
          </a:bodyPr>
          <a:lstStyle>
            <a:lvl1pPr marL="626273" indent="-626273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 typeface="+mj-lt"/>
              <a:buAutoNum type="arabicPeriod"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1174261" indent="-626273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 typeface="+mj-lt"/>
              <a:buAutoNum type="arabicPeriod"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722250" indent="-469704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 typeface="+mj-lt"/>
              <a:buAutoNum type="arabicPeriod"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2348522" indent="-469704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 typeface="+mj-lt"/>
              <a:buAutoNum type="arabicPeriod"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974795" indent="-469704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  <a:p>
            <a:pPr marL="378373" lvl="1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Second level</a:t>
            </a:r>
          </a:p>
          <a:p>
            <a:pPr marL="378373" lvl="2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Third level</a:t>
            </a:r>
          </a:p>
          <a:p>
            <a:pPr marL="378373" lvl="3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Fourth level</a:t>
            </a:r>
          </a:p>
          <a:p>
            <a:pPr marL="378373" lvl="4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1A10-A591-43B9-A509-26A67752FF1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758521" y="7697011"/>
            <a:ext cx="11594532" cy="1084086"/>
          </a:xfrm>
        </p:spPr>
        <p:txBody>
          <a:bodyPr/>
          <a:lstStyle>
            <a:lvl1pPr marL="0" indent="0">
              <a:buNone/>
              <a:defRPr sz="33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1962545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59035"/>
            <a:ext cx="11702892" cy="1076408"/>
          </a:xfrm>
        </p:spPr>
        <p:txBody>
          <a:bodyPr vert="horz" lIns="125255" tIns="62627" rIns="125255" bIns="62627" rtlCol="0">
            <a:normAutofit/>
          </a:bodyPr>
          <a:lstStyle>
            <a:lvl1pPr marL="0" indent="0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Tx/>
              <a:buNone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6DB4-9CE9-4540-9921-68ABBB6E568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736849" y="3577484"/>
            <a:ext cx="11702892" cy="5095205"/>
          </a:xfrm>
        </p:spPr>
        <p:txBody>
          <a:bodyPr vert="horz" lIns="125255" tIns="62627" rIns="125255" bIns="62627" rtlCol="0">
            <a:normAutofit/>
          </a:bodyPr>
          <a:lstStyle>
            <a:lvl1pPr marL="626273" indent="-626273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 typeface="+mj-lt"/>
              <a:buAutoNum type="arabicPeriod"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5951305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59035"/>
            <a:ext cx="11702892" cy="1076408"/>
          </a:xfrm>
        </p:spPr>
        <p:txBody>
          <a:bodyPr vert="horz" lIns="125255" tIns="62627" rIns="125255" bIns="62627" rtlCol="0">
            <a:normAutofit/>
          </a:bodyPr>
          <a:lstStyle>
            <a:lvl1pPr marL="0" indent="0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Tx/>
              <a:buNone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6F42-A0DE-4C12-AA21-F439187352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722401" y="3577484"/>
            <a:ext cx="11702892" cy="5095205"/>
          </a:xfrm>
        </p:spPr>
        <p:txBody>
          <a:bodyPr vert="horz" lIns="125255" tIns="62627" rIns="125255" bIns="62627" rtlCol="0">
            <a:normAutofit/>
          </a:bodyPr>
          <a:lstStyle>
            <a:lvl1pPr marL="0" indent="0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 typeface="+mj-lt"/>
              <a:buNone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1011225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484651"/>
            <a:ext cx="11702892" cy="130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154" y="1959035"/>
            <a:ext cx="11702892" cy="1076408"/>
          </a:xfrm>
        </p:spPr>
        <p:txBody>
          <a:bodyPr vert="horz" lIns="125255" tIns="62627" rIns="125255" bIns="62627" rtlCol="0">
            <a:normAutofit/>
          </a:bodyPr>
          <a:lstStyle>
            <a:lvl1pPr marL="0" indent="0">
              <a:spcBef>
                <a:spcPts val="822"/>
              </a:spcBef>
              <a:spcAft>
                <a:spcPts val="1644"/>
              </a:spcAft>
              <a:buClr>
                <a:schemeClr val="accent6"/>
              </a:buClr>
              <a:buFontTx/>
              <a:buNone/>
              <a:defRPr lang="en-US" sz="3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47988" indent="0">
              <a:spcBef>
                <a:spcPts val="548"/>
              </a:spcBef>
              <a:spcAft>
                <a:spcPts val="1370"/>
              </a:spcAft>
              <a:buClr>
                <a:schemeClr val="accent6"/>
              </a:buClr>
              <a:buFontTx/>
              <a:buNone/>
              <a:def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2545" indent="0">
              <a:spcBef>
                <a:spcPts val="274"/>
              </a:spcBef>
              <a:spcAft>
                <a:spcPts val="1096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878818" indent="0">
              <a:spcBef>
                <a:spcPts val="137"/>
              </a:spcBef>
              <a:spcAft>
                <a:spcPts val="822"/>
              </a:spcAft>
              <a:buClr>
                <a:schemeClr val="accent6"/>
              </a:buClr>
              <a:buFontTx/>
              <a:buNone/>
              <a:defRPr lang="en-US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505090" indent="0">
              <a:spcBef>
                <a:spcPts val="274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en-US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378373" lvl="0" indent="-378373">
              <a:spcBef>
                <a:spcPts val="822"/>
              </a:spcBef>
              <a:spcAft>
                <a:spcPts val="1644"/>
              </a:spcAft>
              <a:buClr>
                <a:srgbClr val="FF9900"/>
              </a:buClr>
              <a:buFontTx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Media Placeholder 1"/>
          <p:cNvSpPr>
            <a:spLocks noGrp="1"/>
          </p:cNvSpPr>
          <p:nvPr>
            <p:ph type="media" sz="quarter" idx="10"/>
          </p:nvPr>
        </p:nvSpPr>
        <p:spPr>
          <a:xfrm>
            <a:off x="1968468" y="8494776"/>
            <a:ext cx="1115568" cy="630936"/>
          </a:xfrm>
        </p:spPr>
      </p:sp>
    </p:spTree>
    <p:extLst>
      <p:ext uri="{BB962C8B-B14F-4D97-AF65-F5344CB8AC3E}">
        <p14:creationId xmlns:p14="http://schemas.microsoft.com/office/powerpoint/2010/main" val="2704152805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390723"/>
            <a:ext cx="11702892" cy="16261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161" y="2276583"/>
            <a:ext cx="5743085" cy="6439021"/>
          </a:xfrm>
        </p:spPr>
        <p:txBody>
          <a:bodyPr/>
          <a:lstStyle>
            <a:lvl1pPr>
              <a:defRPr sz="3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33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7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9967" y="2276583"/>
            <a:ext cx="5743085" cy="6439021"/>
          </a:xfrm>
        </p:spPr>
        <p:txBody>
          <a:bodyPr/>
          <a:lstStyle>
            <a:lvl1pPr>
              <a:defRPr sz="3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33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7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6B5-9510-435A-9402-DF3CCC811C6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174055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388464"/>
            <a:ext cx="4277968" cy="1653231"/>
          </a:xfrm>
          <a:prstGeom prst="rect">
            <a:avLst/>
          </a:prstGeom>
        </p:spPr>
        <p:txBody>
          <a:bodyPr anchor="b"/>
          <a:lstStyle>
            <a:lvl1pPr algn="l">
              <a:defRPr sz="27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895" y="388466"/>
            <a:ext cx="7269157" cy="8327137"/>
          </a:xfrm>
        </p:spPr>
        <p:txBody>
          <a:bodyPr/>
          <a:lstStyle>
            <a:lvl1pPr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3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33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7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7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161" y="2041698"/>
            <a:ext cx="4277968" cy="6673906"/>
          </a:xfrm>
        </p:spPr>
        <p:txBody>
          <a:bodyPr/>
          <a:lstStyle>
            <a:lvl1pPr marL="0" indent="0">
              <a:buNone/>
              <a:defRPr sz="19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1600"/>
            </a:lvl2pPr>
            <a:lvl3pPr marL="1252545" indent="0">
              <a:buNone/>
              <a:defRPr sz="1400"/>
            </a:lvl3pPr>
            <a:lvl4pPr marL="1878818" indent="0">
              <a:buNone/>
              <a:defRPr sz="1200"/>
            </a:lvl4pPr>
            <a:lvl5pPr marL="2505090" indent="0">
              <a:buNone/>
              <a:defRPr sz="1200"/>
            </a:lvl5pPr>
            <a:lvl6pPr marL="3131363" indent="0">
              <a:buNone/>
              <a:defRPr sz="1200"/>
            </a:lvl6pPr>
            <a:lvl7pPr marL="3757635" indent="0">
              <a:buNone/>
              <a:defRPr sz="1200"/>
            </a:lvl7pPr>
            <a:lvl8pPr marL="4383908" indent="0">
              <a:buNone/>
              <a:defRPr sz="1200"/>
            </a:lvl8pPr>
            <a:lvl9pPr marL="501018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CA3AA-4C40-483B-AA7A-81CDC9C32D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452940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8721" y="6829742"/>
            <a:ext cx="7801928" cy="806290"/>
          </a:xfrm>
          <a:prstGeom prst="rect">
            <a:avLst/>
          </a:prstGeom>
        </p:spPr>
        <p:txBody>
          <a:bodyPr anchor="b"/>
          <a:lstStyle>
            <a:lvl1pPr algn="l">
              <a:defRPr sz="27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8721" y="871786"/>
            <a:ext cx="7801928" cy="5854065"/>
          </a:xfrm>
        </p:spPr>
        <p:txBody>
          <a:bodyPr/>
          <a:lstStyle>
            <a:lvl1pPr marL="0" indent="0">
              <a:buNone/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3800"/>
            </a:lvl2pPr>
            <a:lvl3pPr marL="1252545" indent="0">
              <a:buNone/>
              <a:defRPr sz="3300"/>
            </a:lvl3pPr>
            <a:lvl4pPr marL="1878818" indent="0">
              <a:buNone/>
              <a:defRPr sz="2700"/>
            </a:lvl4pPr>
            <a:lvl5pPr marL="2505090" indent="0">
              <a:buNone/>
              <a:defRPr sz="2700"/>
            </a:lvl5pPr>
            <a:lvl6pPr marL="3131363" indent="0">
              <a:buNone/>
              <a:defRPr sz="2700"/>
            </a:lvl6pPr>
            <a:lvl7pPr marL="3757635" indent="0">
              <a:buNone/>
              <a:defRPr sz="2700"/>
            </a:lvl7pPr>
            <a:lvl8pPr marL="4383908" indent="0">
              <a:buNone/>
              <a:defRPr sz="2700"/>
            </a:lvl8pPr>
            <a:lvl9pPr marL="5010180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8721" y="7636032"/>
            <a:ext cx="7801928" cy="1145065"/>
          </a:xfrm>
        </p:spPr>
        <p:txBody>
          <a:bodyPr/>
          <a:lstStyle>
            <a:lvl1pPr marL="0" indent="0">
              <a:buNone/>
              <a:defRPr sz="19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1600"/>
            </a:lvl2pPr>
            <a:lvl3pPr marL="1252545" indent="0">
              <a:buNone/>
              <a:defRPr sz="1400"/>
            </a:lvl3pPr>
            <a:lvl4pPr marL="1878818" indent="0">
              <a:buNone/>
              <a:defRPr sz="1200"/>
            </a:lvl4pPr>
            <a:lvl5pPr marL="2505090" indent="0">
              <a:buNone/>
              <a:defRPr sz="1200"/>
            </a:lvl5pPr>
            <a:lvl6pPr marL="3131363" indent="0">
              <a:buNone/>
              <a:defRPr sz="1200"/>
            </a:lvl6pPr>
            <a:lvl7pPr marL="3757635" indent="0">
              <a:buNone/>
              <a:defRPr sz="1200"/>
            </a:lvl7pPr>
            <a:lvl8pPr marL="4383908" indent="0">
              <a:buNone/>
              <a:defRPr sz="1200"/>
            </a:lvl8pPr>
            <a:lvl9pPr marL="501018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CC0C7-3AB7-489B-BFFA-B8BBCA6D94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906096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306095"/>
            <a:ext cx="11702892" cy="16261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en-US" sz="3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A22DD-D5D8-4365-A63D-444B15A34C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718111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521" y="216817"/>
            <a:ext cx="11486172" cy="867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441" y="1409312"/>
            <a:ext cx="8114005" cy="608822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9E71-ECB8-4806-B1CF-C027CFEDC963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3440" y="8022237"/>
            <a:ext cx="8127008" cy="758860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None/>
              <a:defRPr sz="2500"/>
            </a:lvl2pPr>
            <a:lvl3pPr marL="1252545" indent="0">
              <a:buNone/>
              <a:defRPr sz="2500"/>
            </a:lvl3pPr>
            <a:lvl4pPr marL="1878818" indent="0">
              <a:buNone/>
              <a:defRPr sz="2500"/>
            </a:lvl4pPr>
            <a:lvl5pPr marL="2505090" indent="0">
              <a:buNone/>
              <a:defRPr sz="25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8885529" y="1409312"/>
            <a:ext cx="3792604" cy="1300903"/>
          </a:xfrm>
        </p:spPr>
        <p:txBody>
          <a:bodyPr>
            <a:normAutofit/>
          </a:bodyPr>
          <a:lstStyle>
            <a:lvl1pPr marL="0" indent="0">
              <a:buClr>
                <a:schemeClr val="accent6"/>
              </a:buClr>
              <a:buFont typeface="Arial" pitchFamily="34" charset="0"/>
              <a:buNone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885529" y="2927033"/>
            <a:ext cx="3792604" cy="5854065"/>
          </a:xfrm>
        </p:spPr>
        <p:txBody>
          <a:bodyPr>
            <a:normAutofit/>
          </a:bodyPr>
          <a:lstStyle>
            <a:lvl1pPr marL="313136" indent="0">
              <a:spcAft>
                <a:spcPts val="411"/>
              </a:spcAft>
              <a:buClr>
                <a:schemeClr val="accent6"/>
              </a:buClr>
              <a:buFont typeface="Arial" pitchFamily="34" charset="0"/>
              <a:buNone/>
              <a:defRPr sz="22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>
              <a:buClr>
                <a:schemeClr val="accent6"/>
              </a:buClr>
              <a:buFont typeface="Arial" pitchFamily="34" charset="0"/>
              <a:buNone/>
              <a:defRPr sz="2200"/>
            </a:lvl2pPr>
            <a:lvl3pPr marL="1252545" indent="0">
              <a:buClr>
                <a:schemeClr val="accent6"/>
              </a:buClr>
              <a:buFont typeface="Arial" pitchFamily="34" charset="0"/>
              <a:buNone/>
              <a:defRPr sz="2200"/>
            </a:lvl3pPr>
            <a:lvl4pPr marL="1878818" indent="0">
              <a:buClr>
                <a:schemeClr val="accent6"/>
              </a:buClr>
              <a:buFont typeface="Arial" pitchFamily="34" charset="0"/>
              <a:buNone/>
              <a:defRPr sz="2200"/>
            </a:lvl4pPr>
            <a:lvl5pPr marL="2505090" indent="0">
              <a:buClr>
                <a:schemeClr val="accent6"/>
              </a:buClr>
              <a:buFont typeface="Arial" pitchFamily="34" charset="0"/>
              <a:buNone/>
              <a:defRPr sz="2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147605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521" y="216817"/>
            <a:ext cx="11486172" cy="867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4DBF2-E27A-4B13-96CA-F1FCA16AA7E0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758521" y="1409312"/>
            <a:ext cx="11594532" cy="7154968"/>
          </a:xfrm>
        </p:spPr>
        <p:txBody>
          <a:bodyPr>
            <a:normAutofit/>
          </a:bodyPr>
          <a:lstStyle>
            <a:lvl1pPr marL="469704" indent="-469704">
              <a:buClr>
                <a:schemeClr val="accent6"/>
              </a:buClr>
              <a:buFont typeface="Arial" pitchFamily="34" charset="0"/>
              <a:buChar char="•"/>
              <a:defRPr sz="33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1017693" indent="-391420">
              <a:buClr>
                <a:schemeClr val="accent6"/>
              </a:buClr>
              <a:buFont typeface="Arial" pitchFamily="34" charset="0"/>
              <a:buChar char="•"/>
              <a:defRPr sz="27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565681" indent="-313136">
              <a:spcBef>
                <a:spcPts val="822"/>
              </a:spcBef>
              <a:buClr>
                <a:schemeClr val="accent6"/>
              </a:buClr>
              <a:buFont typeface="Arial" pitchFamily="34" charset="0"/>
              <a:buChar char="•"/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25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02230150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6C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-1" y="0"/>
            <a:ext cx="13003213" cy="992187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161" y="2276583"/>
            <a:ext cx="11702892" cy="6439021"/>
          </a:xfrm>
          <a:prstGeom prst="rect">
            <a:avLst/>
          </a:prstGeom>
        </p:spPr>
        <p:txBody>
          <a:bodyPr vert="horz" lIns="125255" tIns="62627" rIns="125255" bIns="6262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162" y="9043087"/>
            <a:ext cx="3034083" cy="519458"/>
          </a:xfrm>
          <a:prstGeom prst="rect">
            <a:avLst/>
          </a:prstGeom>
        </p:spPr>
        <p:txBody>
          <a:bodyPr vert="horz" lIns="125255" tIns="62627" rIns="125255" bIns="62627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EBE3D5E8-F0A0-49CF-96BB-192B0833AADB}" type="datetime1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2765" y="9043087"/>
            <a:ext cx="4117684" cy="519458"/>
          </a:xfrm>
          <a:prstGeom prst="rect">
            <a:avLst/>
          </a:prstGeom>
        </p:spPr>
        <p:txBody>
          <a:bodyPr vert="horz" lIns="125255" tIns="62627" rIns="125255" bIns="62627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Make the switch to Excel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8970" y="9043087"/>
            <a:ext cx="3034083" cy="519458"/>
          </a:xfrm>
          <a:prstGeom prst="rect">
            <a:avLst/>
          </a:prstGeom>
        </p:spPr>
        <p:txBody>
          <a:bodyPr vert="horz" lIns="125255" tIns="62627" rIns="125255" bIns="62627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7"/>
            <a:ext cx="13003213" cy="44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5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1" r:id="rId4"/>
    <p:sldLayoutId id="2147483658" r:id="rId5"/>
    <p:sldLayoutId id="2147483661" r:id="rId6"/>
    <p:sldLayoutId id="2147483668" r:id="rId7"/>
    <p:sldLayoutId id="2147483662" r:id="rId8"/>
    <p:sldLayoutId id="2147483667" r:id="rId9"/>
    <p:sldLayoutId id="2147483659" r:id="rId10"/>
    <p:sldLayoutId id="2147483664" r:id="rId11"/>
    <p:sldLayoutId id="2147483665" r:id="rId12"/>
    <p:sldLayoutId id="2147483666" r:id="rId13"/>
    <p:sldLayoutId id="2147483652" r:id="rId14"/>
    <p:sldLayoutId id="2147483656" r:id="rId15"/>
    <p:sldLayoutId id="2147483657" r:id="rId16"/>
    <p:sldLayoutId id="2147483650" r:id="rId17"/>
  </p:sldLayoutIdLst>
  <p:transition spd="slow" advClick="0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1252545" rtl="0" eaLnBrk="1" latinLnBrk="0" hangingPunct="1"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9704" indent="-469704" algn="l" defTabSz="1252545" rtl="0" eaLnBrk="1" latinLnBrk="0" hangingPunct="1">
        <a:spcBef>
          <a:spcPct val="20000"/>
        </a:spcBef>
        <a:buFont typeface="Wingdings" pitchFamily="2" charset="2"/>
        <a:buChar char="§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17693" indent="-391420" algn="l" defTabSz="1252545" rtl="0" eaLnBrk="1" latinLnBrk="0" hangingPunct="1">
        <a:spcBef>
          <a:spcPct val="20000"/>
        </a:spcBef>
        <a:buFont typeface="Wingdings" pitchFamily="2" charset="2"/>
        <a:buChar char="§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65681" indent="-313136" algn="l" defTabSz="1252545" rtl="0" eaLnBrk="1" latinLnBrk="0" hangingPunct="1">
        <a:spcBef>
          <a:spcPct val="20000"/>
        </a:spcBef>
        <a:buFont typeface="Wingdings" pitchFamily="2" charset="2"/>
        <a:buChar char="§"/>
        <a:defRPr sz="3300" kern="1200">
          <a:solidFill>
            <a:schemeClr val="tx1"/>
          </a:solidFill>
          <a:latin typeface="+mn-lt"/>
          <a:ea typeface="+mn-ea"/>
          <a:cs typeface="+mn-cs"/>
        </a:defRPr>
      </a:lvl3pPr>
      <a:lvl4pPr marL="2191954" indent="-313136" algn="l" defTabSz="1252545" rtl="0" eaLnBrk="1" latinLnBrk="0" hangingPunct="1">
        <a:spcBef>
          <a:spcPct val="20000"/>
        </a:spcBef>
        <a:buFont typeface="Wingdings" pitchFamily="2" charset="2"/>
        <a:buChar char="§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818227" indent="-313136" algn="l" defTabSz="1252545" rtl="0" eaLnBrk="1" latinLnBrk="0" hangingPunct="1">
        <a:spcBef>
          <a:spcPct val="20000"/>
        </a:spcBef>
        <a:buFont typeface="Wingdings" pitchFamily="2" charset="2"/>
        <a:buChar char="§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44499" indent="-313136" algn="l" defTabSz="125254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70772" indent="-313136" algn="l" defTabSz="125254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97044" indent="-313136" algn="l" defTabSz="125254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323317" indent="-313136" algn="l" defTabSz="125254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26273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52545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878818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05090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1363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57635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83908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010180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C6C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1463" cy="162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276475"/>
            <a:ext cx="11701463" cy="6438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69704" marR="0" lvl="0" indent="-469704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1017693" marR="0" lvl="1" indent="-39142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565681" marR="0" lvl="2" indent="-313136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2191954" marR="0" lvl="3" indent="-313136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818227" marR="0" lvl="4" indent="-313136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875" y="9042400"/>
            <a:ext cx="3033713" cy="520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8F74E-77E6-4B09-8894-36113D4DC580}" type="datetimeFigureOut">
              <a:rPr lang="en-US" smtClean="0"/>
              <a:t>8/20/2013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3413" y="9042400"/>
            <a:ext cx="4116387" cy="520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8625" y="9042400"/>
            <a:ext cx="3033713" cy="520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4FB2E-F914-4DC8-B8F2-95BCFCF3325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1" y="0"/>
            <a:ext cx="13003213" cy="992187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7696199"/>
            <a:ext cx="13003213" cy="2060575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03213" cy="44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5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9704" marR="0" indent="-469704" algn="l" defTabSz="1252545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Wingdings" pitchFamily="2" charset="2"/>
        <a:buChar char="§"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1017693" marR="0" indent="-391420" algn="l" defTabSz="1252545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565681" marR="0" indent="-313136" algn="l" defTabSz="1252545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Wingdings" pitchFamily="2" charset="2"/>
        <a:buChar char="§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2191954" marR="0" indent="-313136" algn="l" defTabSz="1252545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Wingdings" pitchFamily="2" charset="2"/>
        <a:buChar char="§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18227" marR="0" indent="-313136" algn="l" defTabSz="1252545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Wingdings" pitchFamily="2" charset="2"/>
        <a:buChar char="§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6C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161" y="390723"/>
            <a:ext cx="11702892" cy="1626129"/>
          </a:xfrm>
          <a:prstGeom prst="rect">
            <a:avLst/>
          </a:prstGeom>
        </p:spPr>
        <p:txBody>
          <a:bodyPr vert="horz" lIns="130055" tIns="65028" rIns="130055" bIns="6502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161" y="2276581"/>
            <a:ext cx="11702892" cy="6439021"/>
          </a:xfrm>
          <a:prstGeom prst="rect">
            <a:avLst/>
          </a:prstGeom>
        </p:spPr>
        <p:txBody>
          <a:bodyPr vert="horz" lIns="130055" tIns="65028" rIns="130055" bIns="650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161" y="9043086"/>
            <a:ext cx="3034083" cy="519458"/>
          </a:xfrm>
          <a:prstGeom prst="rect">
            <a:avLst/>
          </a:prstGeom>
        </p:spPr>
        <p:txBody>
          <a:bodyPr vert="horz" lIns="130055" tIns="65028" rIns="130055" bIns="6502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551"/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00551"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2765" y="9043086"/>
            <a:ext cx="4117684" cy="519458"/>
          </a:xfrm>
          <a:prstGeom prst="rect">
            <a:avLst/>
          </a:prstGeom>
        </p:spPr>
        <p:txBody>
          <a:bodyPr vert="horz" lIns="130055" tIns="65028" rIns="130055" bIns="6502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55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8969" y="9043086"/>
            <a:ext cx="3034083" cy="519458"/>
          </a:xfrm>
          <a:prstGeom prst="rect">
            <a:avLst/>
          </a:prstGeom>
        </p:spPr>
        <p:txBody>
          <a:bodyPr vert="horz" lIns="130055" tIns="65028" rIns="130055" bIns="6502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551"/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0055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03213" cy="44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13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1300551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07" indent="-487707" algn="l" defTabSz="1300551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698" indent="-406422" algn="l" defTabSz="1300551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89" indent="-325138" algn="l" defTabSz="1300551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964" indent="-325138" algn="l" defTabSz="130055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240" indent="-325138" algn="l" defTabSz="1300551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516" indent="-325138" algn="l" defTabSz="1300551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791" indent="-325138" algn="l" defTabSz="1300551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7067" indent="-325138" algn="l" defTabSz="1300551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7342" indent="-325138" algn="l" defTabSz="1300551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76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551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827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1102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1378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653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929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2204" algn="l" defTabSz="1300551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6C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161" y="390723"/>
            <a:ext cx="11702892" cy="1626129"/>
          </a:xfrm>
          <a:prstGeom prst="rect">
            <a:avLst/>
          </a:prstGeom>
        </p:spPr>
        <p:txBody>
          <a:bodyPr vert="horz" lIns="130022" tIns="65012" rIns="130022" bIns="6501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161" y="2276584"/>
            <a:ext cx="11702892" cy="6439021"/>
          </a:xfrm>
          <a:prstGeom prst="rect">
            <a:avLst/>
          </a:prstGeom>
        </p:spPr>
        <p:txBody>
          <a:bodyPr vert="horz" lIns="130022" tIns="65012" rIns="130022" bIns="6501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162" y="9043087"/>
            <a:ext cx="3034083" cy="519458"/>
          </a:xfrm>
          <a:prstGeom prst="rect">
            <a:avLst/>
          </a:prstGeom>
        </p:spPr>
        <p:txBody>
          <a:bodyPr vert="horz" lIns="130022" tIns="65012" rIns="130022" bIns="65012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230"/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00230"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2765" y="9043087"/>
            <a:ext cx="4117684" cy="519458"/>
          </a:xfrm>
          <a:prstGeom prst="rect">
            <a:avLst/>
          </a:prstGeom>
        </p:spPr>
        <p:txBody>
          <a:bodyPr vert="horz" lIns="130022" tIns="65012" rIns="130022" bIns="65012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2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8969" y="9043087"/>
            <a:ext cx="3034083" cy="519458"/>
          </a:xfrm>
          <a:prstGeom prst="rect">
            <a:avLst/>
          </a:prstGeom>
        </p:spPr>
        <p:txBody>
          <a:bodyPr vert="horz" lIns="130022" tIns="65012" rIns="130022" bIns="65012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230"/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002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03213" cy="44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0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130023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587" indent="-487587" algn="l" defTabSz="1300230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438" indent="-406323" algn="l" defTabSz="130023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288" indent="-325058" algn="l" defTabSz="130023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404" indent="-325058" algn="l" defTabSz="130023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520" indent="-325058" algn="l" defTabSz="130023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5635" indent="-325058" algn="l" defTabSz="130023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5751" indent="-325058" algn="l" defTabSz="130023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5866" indent="-325058" algn="l" defTabSz="130023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5981" indent="-325058" algn="l" defTabSz="130023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116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30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346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462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0578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0693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0808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0923" algn="l" defTabSz="13002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6C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161" y="390723"/>
            <a:ext cx="11702892" cy="1626129"/>
          </a:xfrm>
          <a:prstGeom prst="rect">
            <a:avLst/>
          </a:prstGeom>
        </p:spPr>
        <p:txBody>
          <a:bodyPr vert="horz" lIns="130039" tIns="65020" rIns="130039" bIns="650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161" y="2276583"/>
            <a:ext cx="11702892" cy="6439021"/>
          </a:xfrm>
          <a:prstGeom prst="rect">
            <a:avLst/>
          </a:prstGeom>
        </p:spPr>
        <p:txBody>
          <a:bodyPr vert="horz" lIns="130039" tIns="65020" rIns="130039" bIns="650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162" y="9043087"/>
            <a:ext cx="3034083" cy="519458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390"/>
            <a:fld id="{5526E0C7-F014-4852-9F61-A65190519E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00390"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2765" y="9043087"/>
            <a:ext cx="4117684" cy="519458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39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8969" y="9043087"/>
            <a:ext cx="3034083" cy="519458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390"/>
            <a:fld id="{DBE57E0A-C3ED-4295-9866-469A177775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0039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03213" cy="44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4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130039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647" indent="-487647" algn="l" defTabSz="1300390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568" indent="-406372" algn="l" defTabSz="130039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488" indent="-325098" algn="l" defTabSz="130039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684" indent="-325098" algn="l" defTabSz="130039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80" indent="-325098" algn="l" defTabSz="130039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076" indent="-325098" algn="l" defTabSz="130039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271" indent="-325098" algn="l" defTabSz="130039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6466" indent="-325098" algn="l" defTabSz="130039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661" indent="-325098" algn="l" defTabSz="130039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196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90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586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782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0978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173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369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563" algn="l" defTabSz="13003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6C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-1" y="0"/>
            <a:ext cx="13003213" cy="992187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161" y="2276583"/>
            <a:ext cx="11702892" cy="6439021"/>
          </a:xfrm>
          <a:prstGeom prst="rect">
            <a:avLst/>
          </a:prstGeom>
        </p:spPr>
        <p:txBody>
          <a:bodyPr vert="horz" lIns="125255" tIns="62627" rIns="125255" bIns="6262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162" y="9043087"/>
            <a:ext cx="3034083" cy="519458"/>
          </a:xfrm>
          <a:prstGeom prst="rect">
            <a:avLst/>
          </a:prstGeom>
        </p:spPr>
        <p:txBody>
          <a:bodyPr vert="horz" lIns="125255" tIns="62627" rIns="125255" bIns="62627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EBE3D5E8-F0A0-49CF-96BB-192B0833AAD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2765" y="9043087"/>
            <a:ext cx="4117684" cy="519458"/>
          </a:xfrm>
          <a:prstGeom prst="rect">
            <a:avLst/>
          </a:prstGeom>
        </p:spPr>
        <p:txBody>
          <a:bodyPr vert="horz" lIns="125255" tIns="62627" rIns="125255" bIns="62627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Make the switch to Excel 2010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8970" y="9043087"/>
            <a:ext cx="3034083" cy="519458"/>
          </a:xfrm>
          <a:prstGeom prst="rect">
            <a:avLst/>
          </a:prstGeom>
        </p:spPr>
        <p:txBody>
          <a:bodyPr vert="horz" lIns="125255" tIns="62627" rIns="125255" bIns="62627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03213" cy="44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041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</p:sldLayoutIdLst>
  <p:transition spd="slow" advClick="0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1252545" rtl="0" eaLnBrk="1" latinLnBrk="0" hangingPunct="1"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9704" indent="-469704" algn="l" defTabSz="1252545" rtl="0" eaLnBrk="1" latinLnBrk="0" hangingPunct="1">
        <a:spcBef>
          <a:spcPct val="20000"/>
        </a:spcBef>
        <a:buFont typeface="Wingdings" pitchFamily="2" charset="2"/>
        <a:buChar char="§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17693" indent="-391420" algn="l" defTabSz="1252545" rtl="0" eaLnBrk="1" latinLnBrk="0" hangingPunct="1">
        <a:spcBef>
          <a:spcPct val="20000"/>
        </a:spcBef>
        <a:buFont typeface="Wingdings" pitchFamily="2" charset="2"/>
        <a:buChar char="§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65681" indent="-313136" algn="l" defTabSz="1252545" rtl="0" eaLnBrk="1" latinLnBrk="0" hangingPunct="1">
        <a:spcBef>
          <a:spcPct val="20000"/>
        </a:spcBef>
        <a:buFont typeface="Wingdings" pitchFamily="2" charset="2"/>
        <a:buChar char="§"/>
        <a:defRPr sz="3300" kern="1200">
          <a:solidFill>
            <a:schemeClr val="tx1"/>
          </a:solidFill>
          <a:latin typeface="+mn-lt"/>
          <a:ea typeface="+mn-ea"/>
          <a:cs typeface="+mn-cs"/>
        </a:defRPr>
      </a:lvl3pPr>
      <a:lvl4pPr marL="2191954" indent="-313136" algn="l" defTabSz="1252545" rtl="0" eaLnBrk="1" latinLnBrk="0" hangingPunct="1">
        <a:spcBef>
          <a:spcPct val="20000"/>
        </a:spcBef>
        <a:buFont typeface="Wingdings" pitchFamily="2" charset="2"/>
        <a:buChar char="§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818227" indent="-313136" algn="l" defTabSz="1252545" rtl="0" eaLnBrk="1" latinLnBrk="0" hangingPunct="1">
        <a:spcBef>
          <a:spcPct val="20000"/>
        </a:spcBef>
        <a:buFont typeface="Wingdings" pitchFamily="2" charset="2"/>
        <a:buChar char="§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44499" indent="-313136" algn="l" defTabSz="125254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70772" indent="-313136" algn="l" defTabSz="125254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97044" indent="-313136" algn="l" defTabSz="125254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323317" indent="-313136" algn="l" defTabSz="125254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26273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52545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878818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05090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1363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57635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83908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010180" algn="l" defTabSz="125254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Relationship Id="rId5" Type="http://schemas.openxmlformats.org/officeDocument/2006/relationships/hyperlink" Target="http://office.microsoft.com/redir/XT103864844.aspx" TargetMode="External"/><Relationship Id="rId4" Type="http://schemas.openxmlformats.org/officeDocument/2006/relationships/hyperlink" Target="http://office.microsoft.com/redir/XT103834044.aspx" TargetMode="Externa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microsoft.com/office/2007/relationships/media" Target="../media/media1.mp4"/><Relationship Id="rId26" Type="http://schemas.openxmlformats.org/officeDocument/2006/relationships/tags" Target="../tags/tag24.xml"/><Relationship Id="rId39" Type="http://schemas.openxmlformats.org/officeDocument/2006/relationships/slide" Target="slide2.xml"/><Relationship Id="rId3" Type="http://schemas.openxmlformats.org/officeDocument/2006/relationships/tags" Target="../tags/tag3.xml"/><Relationship Id="rId21" Type="http://schemas.openxmlformats.org/officeDocument/2006/relationships/tags" Target="../tags/tag19.xml"/><Relationship Id="rId34" Type="http://schemas.openxmlformats.org/officeDocument/2006/relationships/tags" Target="../tags/tag32.xml"/><Relationship Id="rId42" Type="http://schemas.openxmlformats.org/officeDocument/2006/relationships/image" Target="../media/image6.png"/><Relationship Id="rId47" Type="http://schemas.openxmlformats.org/officeDocument/2006/relationships/slide" Target="slide6.xml"/><Relationship Id="rId50" Type="http://schemas.microsoft.com/office/2007/relationships/hdphoto" Target="../media/hdphoto1.wdp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3.xml"/><Relationship Id="rId33" Type="http://schemas.openxmlformats.org/officeDocument/2006/relationships/tags" Target="../tags/tag31.xml"/><Relationship Id="rId38" Type="http://schemas.openxmlformats.org/officeDocument/2006/relationships/slideLayout" Target="../slideLayouts/slideLayout5.xml"/><Relationship Id="rId46" Type="http://schemas.openxmlformats.org/officeDocument/2006/relationships/image" Target="../media/image8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18.xml"/><Relationship Id="rId29" Type="http://schemas.openxmlformats.org/officeDocument/2006/relationships/tags" Target="../tags/tag27.xml"/><Relationship Id="rId41" Type="http://schemas.openxmlformats.org/officeDocument/2006/relationships/slide" Target="slide3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2.xml"/><Relationship Id="rId32" Type="http://schemas.openxmlformats.org/officeDocument/2006/relationships/tags" Target="../tags/tag30.xml"/><Relationship Id="rId37" Type="http://schemas.openxmlformats.org/officeDocument/2006/relationships/tags" Target="../tags/tag35.xml"/><Relationship Id="rId40" Type="http://schemas.openxmlformats.org/officeDocument/2006/relationships/image" Target="../media/image5.png"/><Relationship Id="rId45" Type="http://schemas.openxmlformats.org/officeDocument/2006/relationships/slide" Target="slide5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1.xml"/><Relationship Id="rId28" Type="http://schemas.openxmlformats.org/officeDocument/2006/relationships/tags" Target="../tags/tag26.xml"/><Relationship Id="rId36" Type="http://schemas.openxmlformats.org/officeDocument/2006/relationships/tags" Target="../tags/tag34.xml"/><Relationship Id="rId49" Type="http://schemas.openxmlformats.org/officeDocument/2006/relationships/image" Target="../media/image10.png"/><Relationship Id="rId10" Type="http://schemas.openxmlformats.org/officeDocument/2006/relationships/tags" Target="../tags/tag10.xml"/><Relationship Id="rId19" Type="http://schemas.openxmlformats.org/officeDocument/2006/relationships/video" Target="../media/media1.mp4"/><Relationship Id="rId31" Type="http://schemas.openxmlformats.org/officeDocument/2006/relationships/tags" Target="../tags/tag29.xml"/><Relationship Id="rId44" Type="http://schemas.openxmlformats.org/officeDocument/2006/relationships/image" Target="../media/image7.png"/><Relationship Id="rId52" Type="http://schemas.openxmlformats.org/officeDocument/2006/relationships/image" Target="../media/image12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0.xml"/><Relationship Id="rId27" Type="http://schemas.openxmlformats.org/officeDocument/2006/relationships/tags" Target="../tags/tag25.xml"/><Relationship Id="rId30" Type="http://schemas.openxmlformats.org/officeDocument/2006/relationships/tags" Target="../tags/tag28.xml"/><Relationship Id="rId35" Type="http://schemas.openxmlformats.org/officeDocument/2006/relationships/tags" Target="../tags/tag33.xml"/><Relationship Id="rId43" Type="http://schemas.openxmlformats.org/officeDocument/2006/relationships/slide" Target="slide4.xml"/><Relationship Id="rId48" Type="http://schemas.openxmlformats.org/officeDocument/2006/relationships/image" Target="../media/image9.png"/><Relationship Id="rId8" Type="http://schemas.openxmlformats.org/officeDocument/2006/relationships/tags" Target="../tags/tag8.xml"/><Relationship Id="rId5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video" Target="../media/media2.mp4"/><Relationship Id="rId18" Type="http://schemas.openxmlformats.org/officeDocument/2006/relationships/tags" Target="../tags/tag51.xml"/><Relationship Id="rId26" Type="http://schemas.openxmlformats.org/officeDocument/2006/relationships/slideLayout" Target="../slideLayouts/slideLayout5.xml"/><Relationship Id="rId39" Type="http://schemas.openxmlformats.org/officeDocument/2006/relationships/slide" Target="slide2.xml"/><Relationship Id="rId3" Type="http://schemas.openxmlformats.org/officeDocument/2006/relationships/tags" Target="../tags/tag38.xml"/><Relationship Id="rId21" Type="http://schemas.openxmlformats.org/officeDocument/2006/relationships/tags" Target="../tags/tag54.xml"/><Relationship Id="rId34" Type="http://schemas.openxmlformats.org/officeDocument/2006/relationships/image" Target="../media/image9.png"/><Relationship Id="rId7" Type="http://schemas.openxmlformats.org/officeDocument/2006/relationships/tags" Target="../tags/tag42.xml"/><Relationship Id="rId12" Type="http://schemas.microsoft.com/office/2007/relationships/media" Target="../media/media2.mp4"/><Relationship Id="rId17" Type="http://schemas.openxmlformats.org/officeDocument/2006/relationships/tags" Target="../tags/tag50.xml"/><Relationship Id="rId25" Type="http://schemas.openxmlformats.org/officeDocument/2006/relationships/tags" Target="../tags/tag58.xml"/><Relationship Id="rId33" Type="http://schemas.openxmlformats.org/officeDocument/2006/relationships/slide" Target="slide6.xml"/><Relationship Id="rId38" Type="http://schemas.openxmlformats.org/officeDocument/2006/relationships/image" Target="../media/image13.png"/><Relationship Id="rId2" Type="http://schemas.openxmlformats.org/officeDocument/2006/relationships/tags" Target="../tags/tag37.xml"/><Relationship Id="rId16" Type="http://schemas.openxmlformats.org/officeDocument/2006/relationships/tags" Target="../tags/tag49.xml"/><Relationship Id="rId20" Type="http://schemas.openxmlformats.org/officeDocument/2006/relationships/tags" Target="../tags/tag53.xml"/><Relationship Id="rId29" Type="http://schemas.openxmlformats.org/officeDocument/2006/relationships/slide" Target="slide4.xml"/><Relationship Id="rId41" Type="http://schemas.openxmlformats.org/officeDocument/2006/relationships/image" Target="../media/image14.png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24" Type="http://schemas.openxmlformats.org/officeDocument/2006/relationships/tags" Target="../tags/tag57.xml"/><Relationship Id="rId32" Type="http://schemas.openxmlformats.org/officeDocument/2006/relationships/image" Target="../media/image8.png"/><Relationship Id="rId37" Type="http://schemas.openxmlformats.org/officeDocument/2006/relationships/image" Target="../media/image11.png"/><Relationship Id="rId40" Type="http://schemas.openxmlformats.org/officeDocument/2006/relationships/image" Target="../media/image5.png"/><Relationship Id="rId5" Type="http://schemas.openxmlformats.org/officeDocument/2006/relationships/tags" Target="../tags/tag40.xml"/><Relationship Id="rId15" Type="http://schemas.openxmlformats.org/officeDocument/2006/relationships/tags" Target="../tags/tag48.xml"/><Relationship Id="rId23" Type="http://schemas.openxmlformats.org/officeDocument/2006/relationships/tags" Target="../tags/tag56.xml"/><Relationship Id="rId28" Type="http://schemas.openxmlformats.org/officeDocument/2006/relationships/image" Target="../media/image6.png"/><Relationship Id="rId36" Type="http://schemas.microsoft.com/office/2007/relationships/hdphoto" Target="../media/hdphoto1.wdp"/><Relationship Id="rId10" Type="http://schemas.openxmlformats.org/officeDocument/2006/relationships/tags" Target="../tags/tag45.xml"/><Relationship Id="rId19" Type="http://schemas.openxmlformats.org/officeDocument/2006/relationships/tags" Target="../tags/tag52.xml"/><Relationship Id="rId31" Type="http://schemas.openxmlformats.org/officeDocument/2006/relationships/slide" Target="slide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7.xml"/><Relationship Id="rId22" Type="http://schemas.openxmlformats.org/officeDocument/2006/relationships/tags" Target="../tags/tag55.xml"/><Relationship Id="rId27" Type="http://schemas.openxmlformats.org/officeDocument/2006/relationships/slide" Target="slide3.xml"/><Relationship Id="rId30" Type="http://schemas.openxmlformats.org/officeDocument/2006/relationships/image" Target="../media/image7.png"/><Relationship Id="rId35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17" Type="http://schemas.openxmlformats.org/officeDocument/2006/relationships/image" Target="../media/image5.png"/><Relationship Id="rId2" Type="http://schemas.openxmlformats.org/officeDocument/2006/relationships/image" Target="../media/image2.png"/><Relationship Id="rId16" Type="http://schemas.openxmlformats.org/officeDocument/2006/relationships/slide" Target="slide2.xml"/><Relationship Id="rId1" Type="http://schemas.openxmlformats.org/officeDocument/2006/relationships/slideLayout" Target="../slideLayouts/slideLayout51.xml"/><Relationship Id="rId6" Type="http://schemas.openxmlformats.org/officeDocument/2006/relationships/slide" Target="slide4.xml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5" Type="http://schemas.openxmlformats.org/officeDocument/2006/relationships/hyperlink" Target="http://office.microsoft.com/redir/XT103462909.aspx" TargetMode="External"/><Relationship Id="rId10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8.png"/><Relationship Id="rId14" Type="http://schemas.openxmlformats.org/officeDocument/2006/relationships/hyperlink" Target="http://o15.officeredir.microsoft.com/r/rlidMoreCourses?clid=1033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office.microsoft.com/redir/RZ102889737.aspx?section=2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.png"/><Relationship Id="rId3" Type="http://schemas.openxmlformats.org/officeDocument/2006/relationships/image" Target="../media/image13.png"/><Relationship Id="rId21" Type="http://schemas.openxmlformats.org/officeDocument/2006/relationships/slide" Target="slide2.xml"/><Relationship Id="rId7" Type="http://schemas.openxmlformats.org/officeDocument/2006/relationships/image" Target="../media/image17.png"/><Relationship Id="rId12" Type="http://schemas.openxmlformats.org/officeDocument/2006/relationships/slide" Target="slide4.xml"/><Relationship Id="rId17" Type="http://schemas.openxmlformats.org/officeDocument/2006/relationships/image" Target="../media/image9.png"/><Relationship Id="rId2" Type="http://schemas.openxmlformats.org/officeDocument/2006/relationships/image" Target="../media/image2.png"/><Relationship Id="rId16" Type="http://schemas.openxmlformats.org/officeDocument/2006/relationships/slide" Target="slide6.xml"/><Relationship Id="rId20" Type="http://schemas.openxmlformats.org/officeDocument/2006/relationships/hyperlink" Target="http://o15.officeredir.microsoft.com/r/rlidMoreCourses?clid=1033" TargetMode="External"/><Relationship Id="rId1" Type="http://schemas.openxmlformats.org/officeDocument/2006/relationships/slideLayout" Target="../slideLayouts/slideLayout29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16.png"/><Relationship Id="rId15" Type="http://schemas.openxmlformats.org/officeDocument/2006/relationships/image" Target="../media/image8.png"/><Relationship Id="rId10" Type="http://schemas.openxmlformats.org/officeDocument/2006/relationships/slide" Target="slide3.xml"/><Relationship Id="rId19" Type="http://schemas.openxmlformats.org/officeDocument/2006/relationships/image" Target="../media/image11.png"/><Relationship Id="rId4" Type="http://schemas.openxmlformats.org/officeDocument/2006/relationships/image" Target="../media/image15.tmp"/><Relationship Id="rId9" Type="http://schemas.openxmlformats.org/officeDocument/2006/relationships/hyperlink" Target="http://office.microsoft.com/en-us/outlook-help/feedback-RZ101809884.aspx?section=10" TargetMode="External"/><Relationship Id="rId14" Type="http://schemas.openxmlformats.org/officeDocument/2006/relationships/slide" Target="slide5.xml"/><Relationship Id="rId2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.png"/><Relationship Id="rId18" Type="http://schemas.openxmlformats.org/officeDocument/2006/relationships/hyperlink" Target="http://office.microsoft.com/redir/XT103864844.aspx" TargetMode="External"/><Relationship Id="rId3" Type="http://schemas.openxmlformats.org/officeDocument/2006/relationships/image" Target="../media/image13.png"/><Relationship Id="rId7" Type="http://schemas.openxmlformats.org/officeDocument/2006/relationships/slide" Target="slide4.xml"/><Relationship Id="rId12" Type="http://schemas.openxmlformats.org/officeDocument/2006/relationships/image" Target="../media/image9.png"/><Relationship Id="rId17" Type="http://schemas.openxmlformats.org/officeDocument/2006/relationships/hyperlink" Target="http://office.microsoft.com/redir/XT103834044.aspx" TargetMode="External"/><Relationship Id="rId2" Type="http://schemas.openxmlformats.org/officeDocument/2006/relationships/image" Target="../media/image2.png"/><Relationship Id="rId16" Type="http://schemas.openxmlformats.org/officeDocument/2006/relationships/hyperlink" Target="http://office.microsoft.com/redir/XT101907941.aspx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6.png"/><Relationship Id="rId11" Type="http://schemas.openxmlformats.org/officeDocument/2006/relationships/slide" Target="slide6.xml"/><Relationship Id="rId5" Type="http://schemas.openxmlformats.org/officeDocument/2006/relationships/slide" Target="slide3.xml"/><Relationship Id="rId15" Type="http://schemas.openxmlformats.org/officeDocument/2006/relationships/image" Target="../media/image19.png"/><Relationship Id="rId10" Type="http://schemas.openxmlformats.org/officeDocument/2006/relationships/image" Target="../media/image8.png"/><Relationship Id="rId19" Type="http://schemas.openxmlformats.org/officeDocument/2006/relationships/slide" Target="slide2.xml"/><Relationship Id="rId4" Type="http://schemas.openxmlformats.org/officeDocument/2006/relationships/image" Target="../media/image15.tmp"/><Relationship Id="rId9" Type="http://schemas.openxmlformats.org/officeDocument/2006/relationships/slide" Target="slide5.xml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15206" y="487209"/>
            <a:ext cx="46229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white"/>
                </a:solidFill>
                <a:latin typeface="Segoe UI Light" pitchFamily="34" charset="0"/>
              </a:rPr>
              <a:t>Share documents</a:t>
            </a:r>
            <a:endParaRPr lang="en-US" sz="2200" dirty="0">
              <a:solidFill>
                <a:prstClr val="white"/>
              </a:solidFill>
              <a:latin typeface="Segoe UI Light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24" y="7316787"/>
            <a:ext cx="12993624" cy="1371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j</a:t>
            </a: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7115" y="1906587"/>
            <a:ext cx="12287042" cy="2000250"/>
            <a:chOff x="1249360" y="1689099"/>
            <a:chExt cx="9906000" cy="2000250"/>
          </a:xfrm>
        </p:grpSpPr>
        <p:sp>
          <p:nvSpPr>
            <p:cNvPr id="8" name="Text Placeholder 2"/>
            <p:cNvSpPr txBox="1">
              <a:spLocks/>
            </p:cNvSpPr>
            <p:nvPr/>
          </p:nvSpPr>
          <p:spPr>
            <a:xfrm>
              <a:off x="1249360" y="3003549"/>
              <a:ext cx="9906000" cy="685800"/>
            </a:xfrm>
            <a:prstGeom prst="rect">
              <a:avLst/>
            </a:prstGeom>
            <a:noFill/>
          </p:spPr>
          <p:txBody>
            <a:bodyPr/>
            <a:lstStyle>
              <a:lvl1pPr marL="259591" indent="-259591" algn="l" defTabSz="685864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 typeface="Arial" pitchFamily="34" charset="0"/>
                <a:buChar char="•"/>
                <a:defRPr sz="2400" kern="12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8600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lt"/>
                  <a:ea typeface="+mn-ea"/>
                  <a:cs typeface="+mn-cs"/>
                </a:defRPr>
              </a:lvl1pPr>
              <a:lvl2pPr marL="472742" indent="-213151" algn="l" defTabSz="685864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 typeface="Arial" pitchFamily="34" charset="0"/>
                <a:buChar char="•"/>
                <a:tabLst>
                  <a:tab pos="472742" algn="l"/>
                </a:tabLst>
                <a:defRPr sz="2100" kern="12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8600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lt"/>
                  <a:ea typeface="+mn-ea"/>
                  <a:cs typeface="+mn-cs"/>
                </a:defRPr>
              </a:lvl2pPr>
              <a:lvl3pPr marL="685891" indent="-213151" algn="l" defTabSz="685864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 typeface="Arial" pitchFamily="34" charset="0"/>
                <a:buChar char="•"/>
                <a:defRPr sz="1800" kern="12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8600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lt"/>
                  <a:ea typeface="+mn-ea"/>
                  <a:cs typeface="+mn-cs"/>
                </a:defRPr>
              </a:lvl3pPr>
              <a:lvl4pPr marL="1112192" indent="-167901" algn="l" defTabSz="685864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 typeface="Arial" pitchFamily="34" charset="0"/>
                <a:buChar char="•"/>
                <a:tabLst>
                  <a:tab pos="685891" algn="l"/>
                </a:tabLst>
                <a:defRPr sz="1500" kern="12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8600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lt"/>
                  <a:ea typeface="+mn-ea"/>
                  <a:cs typeface="+mn-cs"/>
                </a:defRPr>
              </a:lvl4pPr>
              <a:lvl5pPr marL="1284856" indent="-172664" algn="l" defTabSz="685864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 typeface="Arial" pitchFamily="34" charset="0"/>
                <a:buChar char="•"/>
                <a:defRPr sz="1500" kern="12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8600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lt"/>
                  <a:ea typeface="+mn-ea"/>
                  <a:cs typeface="+mn-cs"/>
                </a:defRPr>
              </a:lvl5pPr>
              <a:lvl6pPr marL="1886126" indent="-171466" algn="l" defTabSz="685864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9058" indent="-171466" algn="l" defTabSz="685864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990" indent="-171466" algn="l" defTabSz="685864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922" indent="-171466" algn="l" defTabSz="685864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  <a:defRPr/>
              </a:pPr>
              <a:r>
                <a:rPr lang="en-US" sz="3200" dirty="0" smtClean="0">
                  <a:solidFill>
                    <a:prstClr val="black"/>
                  </a:solidFill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then press F5 or click </a:t>
              </a:r>
              <a:r>
                <a:rPr lang="en-US" sz="3200" b="1" dirty="0" smtClean="0">
                  <a:solidFill>
                    <a:prstClr val="black"/>
                  </a:solidFill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Slide Show </a:t>
              </a:r>
              <a:r>
                <a:rPr lang="en-US" sz="3200" dirty="0" smtClean="0">
                  <a:solidFill>
                    <a:prstClr val="black"/>
                  </a:solidFill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&gt; </a:t>
              </a:r>
              <a:r>
                <a:rPr lang="en-US" sz="3200" b="1" dirty="0" smtClean="0">
                  <a:solidFill>
                    <a:prstClr val="black"/>
                  </a:solidFill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From Beginning </a:t>
              </a:r>
              <a:r>
                <a:rPr lang="en-US" sz="3200" dirty="0" smtClean="0">
                  <a:solidFill>
                    <a:prstClr val="black"/>
                  </a:solidFill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to start the course. </a:t>
              </a:r>
              <a:endParaRPr lang="en-US" sz="3200" dirty="0">
                <a:solidFill>
                  <a:prstClr val="black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49360" y="1689099"/>
              <a:ext cx="97480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prstClr val="black"/>
                  </a:solidFill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In the message bar, click </a:t>
              </a:r>
              <a:r>
                <a:rPr lang="en-US" sz="3200" b="1" dirty="0" smtClean="0">
                  <a:solidFill>
                    <a:prstClr val="black"/>
                  </a:solidFill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Enable Editing</a:t>
              </a:r>
              <a:r>
                <a:rPr lang="en-US" sz="3200" dirty="0" smtClean="0">
                  <a:solidFill>
                    <a:prstClr val="black"/>
                  </a:solidFill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, </a:t>
              </a:r>
              <a:endParaRPr lang="en-US" sz="3200" dirty="0">
                <a:solidFill>
                  <a:prstClr val="black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6025" y="2506702"/>
              <a:ext cx="5952381" cy="323810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405606" y="4040187"/>
            <a:ext cx="9982200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Segoe UI Light" panose="020B0502040204020203" pitchFamily="34" charset="0"/>
              </a:rPr>
              <a:t>If the videos in this course don’t play, you may need to </a:t>
            </a:r>
            <a:r>
              <a:rPr lang="en-US" sz="3200" dirty="0" smtClean="0">
                <a:solidFill>
                  <a:prstClr val="black"/>
                </a:solidFill>
                <a:latin typeface="Segoe UI Light" panose="020B0502040204020203" pitchFamily="34" charset="0"/>
                <a:hlinkClick r:id="rId4"/>
              </a:rPr>
              <a:t>download QuickTime</a:t>
            </a:r>
            <a:r>
              <a:rPr lang="en-US" sz="3200" dirty="0" smtClean="0">
                <a:solidFill>
                  <a:prstClr val="black"/>
                </a:solidFill>
                <a:latin typeface="Segoe UI Light" panose="020B0502040204020203" pitchFamily="34" charset="0"/>
              </a:rPr>
              <a:t> or just </a:t>
            </a:r>
            <a:r>
              <a:rPr lang="en-US" sz="3200" dirty="0" smtClean="0">
                <a:solidFill>
                  <a:prstClr val="black"/>
                </a:solidFill>
                <a:latin typeface="Segoe UI Light" panose="020B0502040204020203" pitchFamily="34" charset="0"/>
                <a:hlinkClick r:id="rId5"/>
              </a:rPr>
              <a:t>switch to PowerPoint 2013</a:t>
            </a:r>
            <a:r>
              <a:rPr lang="en-US" sz="3200" dirty="0" smtClean="0">
                <a:solidFill>
                  <a:prstClr val="black"/>
                </a:solidFill>
                <a:latin typeface="Segoe UI Light" panose="020B0502040204020203" pitchFamily="34" charset="0"/>
              </a:rPr>
              <a:t>.</a:t>
            </a:r>
            <a:endParaRPr lang="en-US" sz="3200" dirty="0">
              <a:solidFill>
                <a:prstClr val="black"/>
              </a:solidFill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59821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edia Placeholder 5">
            <a:hlinkClick r:id="rId39" action="ppaction://hlinksldjump"/>
          </p:cNvPr>
          <p:cNvPicPr>
            <a:picLocks noGrp="1" noChangeAspect="1"/>
          </p:cNvPicPr>
          <p:nvPr>
            <p:ph type="media" sz="quarter" idx="10"/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493" y="8495913"/>
            <a:ext cx="1115476" cy="627836"/>
          </a:xfrm>
        </p:spPr>
      </p:pic>
      <p:pic>
        <p:nvPicPr>
          <p:cNvPr id="25" name="Media Placeholder 24">
            <a:hlinkClick r:id="rId41" action="ppaction://hlinksldjump"/>
          </p:cNvPr>
          <p:cNvPicPr>
            <a:picLocks noGrp="1"/>
          </p:cNvPicPr>
          <p:nvPr>
            <p:ph type="media" sz="quarter" idx="11"/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</p:spPr>
      </p:pic>
      <p:pic>
        <p:nvPicPr>
          <p:cNvPr id="24" name="Media Placeholder 23">
            <a:hlinkClick r:id="rId43" action="ppaction://hlinksldjump"/>
          </p:cNvPr>
          <p:cNvPicPr>
            <a:picLocks noGrp="1"/>
          </p:cNvPicPr>
          <p:nvPr>
            <p:ph type="media" sz="quarter" idx="12"/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</p:spPr>
      </p:pic>
      <p:pic>
        <p:nvPicPr>
          <p:cNvPr id="23" name="Media Placeholder 22">
            <a:hlinkClick r:id="rId45" action="ppaction://hlinksldjump"/>
          </p:cNvPr>
          <p:cNvPicPr>
            <a:picLocks noGrp="1"/>
          </p:cNvPicPr>
          <p:nvPr>
            <p:ph type="media" sz="quarter" idx="13"/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</p:spPr>
      </p:pic>
      <p:pic>
        <p:nvPicPr>
          <p:cNvPr id="22" name="Media Placeholder 21">
            <a:hlinkClick r:id="rId47" action="ppaction://hlinksldjump"/>
          </p:cNvPr>
          <p:cNvPicPr>
            <a:picLocks noGrp="1"/>
          </p:cNvPicPr>
          <p:nvPr>
            <p:ph type="media" sz="quarter" idx="15"/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99" y="8496209"/>
            <a:ext cx="1115568" cy="630936"/>
          </a:xfrm>
        </p:spPr>
      </p:pic>
      <p:sp>
        <p:nvSpPr>
          <p:cNvPr id="8" name="TextBox 7"/>
          <p:cNvSpPr txBox="1"/>
          <p:nvPr/>
        </p:nvSpPr>
        <p:spPr>
          <a:xfrm>
            <a:off x="1015206" y="487209"/>
            <a:ext cx="4622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white"/>
                </a:solidFill>
                <a:latin typeface="Segoe UI Light" pitchFamily="34" charset="0"/>
              </a:rPr>
              <a:t>Share documents</a:t>
            </a:r>
            <a:endParaRPr lang="en-US" sz="2200" dirty="0">
              <a:solidFill>
                <a:prstClr val="white"/>
              </a:solidFill>
              <a:latin typeface="Segoe UI Light" pitchFamily="34" charset="0"/>
            </a:endParaRPr>
          </a:p>
          <a:p>
            <a:r>
              <a:rPr lang="en-US" sz="2200" dirty="0" smtClean="0">
                <a:solidFill>
                  <a:schemeClr val="bg1"/>
                </a:solidFill>
                <a:latin typeface="Segoe UI Light" pitchFamily="34" charset="0"/>
              </a:rPr>
              <a:t> </a:t>
            </a:r>
            <a:endParaRPr lang="en-US" sz="22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grpSp>
        <p:nvGrpSpPr>
          <p:cNvPr id="9" name="ClosedCaptions"/>
          <p:cNvGrpSpPr/>
          <p:nvPr/>
        </p:nvGrpSpPr>
        <p:grpSpPr>
          <a:xfrm>
            <a:off x="8677656" y="611144"/>
            <a:ext cx="1449747" cy="304843"/>
            <a:chOff x="8787606" y="611187"/>
            <a:chExt cx="1449747" cy="304843"/>
          </a:xfrm>
        </p:grpSpPr>
        <p:sp>
          <p:nvSpPr>
            <p:cNvPr id="10" name="TextBox 9"/>
            <p:cNvSpPr txBox="1"/>
            <p:nvPr/>
          </p:nvSpPr>
          <p:spPr>
            <a:xfrm>
              <a:off x="8787606" y="618148"/>
              <a:ext cx="13865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u="sng" dirty="0" smtClean="0">
                  <a:solidFill>
                    <a:schemeClr val="bg1"/>
                  </a:solidFill>
                  <a:latin typeface="Segoe UI Light" pitchFamily="34" charset="0"/>
                </a:rPr>
                <a:t>Closed captions</a:t>
              </a:r>
              <a:endParaRPr lang="en-US" sz="1200" u="sng" dirty="0">
                <a:solidFill>
                  <a:schemeClr val="bg1"/>
                </a:solidFill>
                <a:latin typeface="Segoe UI Light" pitchFamily="34" charset="0"/>
              </a:endParaRPr>
            </a:p>
          </p:txBody>
        </p:sp>
        <p:pic>
          <p:nvPicPr>
            <p:cNvPr id="11" name="Picture 10" descr="Screen Clipping"/>
            <p:cNvPicPr>
              <a:picLocks noChangeAspect="1"/>
            </p:cNvPicPr>
            <p:nvPr/>
          </p:nvPicPr>
          <p:blipFill>
            <a:blip r:embed="rId49">
              <a:extLst>
                <a:ext uri="{BEBA8EAE-BF5A-486C-A8C5-ECC9F3942E4B}">
                  <a14:imgProps xmlns:a14="http://schemas.microsoft.com/office/drawing/2010/main">
                    <a14:imgLayer r:embed="rId50">
                      <a14:imgEffect>
                        <a14:sharpenSoften amount="100000"/>
                      </a14:imgEffect>
                      <a14:imgEffect>
                        <a14:brightnessContrast contrast="3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4943" y="611187"/>
              <a:ext cx="302410" cy="304843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8940006" y="7750052"/>
            <a:ext cx="1128048" cy="357310"/>
          </a:xfrm>
          <a:prstGeom prst="rect">
            <a:avLst/>
          </a:prstGeom>
          <a:noFill/>
        </p:spPr>
        <p:txBody>
          <a:bodyPr wrap="square" lIns="125255" tIns="62627" rIns="125255" bIns="62627" rtlCol="0">
            <a:spAutoFit/>
          </a:bodyPr>
          <a:lstStyle/>
          <a:p>
            <a:pPr algn="r"/>
            <a:r>
              <a:rPr lang="en-US" sz="1500" dirty="0" smtClean="0">
                <a:solidFill>
                  <a:schemeClr val="bg1"/>
                </a:solidFill>
                <a:latin typeface="Segoe Light" pitchFamily="34" charset="0"/>
              </a:rPr>
              <a:t>1/2 videos</a:t>
            </a:r>
            <a:endParaRPr lang="en-US" sz="1500" dirty="0">
              <a:solidFill>
                <a:schemeClr val="bg1"/>
              </a:solidFill>
              <a:latin typeface="Segoe Light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079037" y="7818120"/>
            <a:ext cx="1221423" cy="201168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255" tIns="62627" rIns="125255" bIns="62627"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082887" y="7818120"/>
            <a:ext cx="604988" cy="201168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255" tIns="62627" rIns="125255" bIns="62627"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691685" y="7818120"/>
            <a:ext cx="609728" cy="201168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255" tIns="62627" rIns="125255" bIns="62627" rtlCol="0" anchor="ctr"/>
          <a:lstStyle/>
          <a:p>
            <a:pPr algn="ctr"/>
            <a:endParaRPr lang="en-US"/>
          </a:p>
        </p:txBody>
      </p:sp>
      <p:sp>
        <p:nvSpPr>
          <p:cNvPr id="26" name="Text Placeholder 6"/>
          <p:cNvSpPr txBox="1">
            <a:spLocks/>
          </p:cNvSpPr>
          <p:nvPr/>
        </p:nvSpPr>
        <p:spPr>
          <a:xfrm>
            <a:off x="5975011" y="9221788"/>
            <a:ext cx="1089622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Summary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7344140" y="9221787"/>
            <a:ext cx="1191525" cy="304801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Feedback </a:t>
            </a:r>
            <a:endParaRPr lang="en-US" dirty="0"/>
          </a:p>
        </p:txBody>
      </p:sp>
      <p:sp>
        <p:nvSpPr>
          <p:cNvPr id="28" name="Text Placeholder 6"/>
          <p:cNvSpPr txBox="1">
            <a:spLocks/>
          </p:cNvSpPr>
          <p:nvPr/>
        </p:nvSpPr>
        <p:spPr>
          <a:xfrm>
            <a:off x="8713029" y="9220645"/>
            <a:ext cx="1160817" cy="305944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Help </a:t>
            </a:r>
            <a:endParaRPr lang="en-US" dirty="0"/>
          </a:p>
        </p:txBody>
      </p:sp>
      <p:sp>
        <p:nvSpPr>
          <p:cNvPr id="29" name="Text Placeholder 6"/>
          <p:cNvSpPr txBox="1">
            <a:spLocks/>
          </p:cNvSpPr>
          <p:nvPr/>
        </p:nvSpPr>
        <p:spPr>
          <a:xfrm>
            <a:off x="3209934" y="9220768"/>
            <a:ext cx="1234272" cy="32625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Share documents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30" name="Text Placeholder 6"/>
          <p:cNvSpPr txBox="1">
            <a:spLocks/>
          </p:cNvSpPr>
          <p:nvPr/>
        </p:nvSpPr>
        <p:spPr>
          <a:xfrm>
            <a:off x="4591582" y="9220768"/>
            <a:ext cx="1148024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Manage versions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52933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1:09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33486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1:00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pic>
        <p:nvPicPr>
          <p:cNvPr id="36" name="Picture 3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251" y="8641080"/>
            <a:ext cx="361905" cy="371429"/>
          </a:xfrm>
          <a:prstGeom prst="rect">
            <a:avLst/>
          </a:prstGeom>
        </p:spPr>
      </p:pic>
      <p:sp useBgFill="1">
        <p:nvSpPr>
          <p:cNvPr id="42" name="CCShade"/>
          <p:cNvSpPr/>
          <p:nvPr/>
        </p:nvSpPr>
        <p:spPr>
          <a:xfrm>
            <a:off x="459769" y="7598127"/>
            <a:ext cx="12070080" cy="91440"/>
          </a:xfrm>
          <a:prstGeom prst="rect">
            <a:avLst/>
          </a:prstGeom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9494"/>
              </a:solidFill>
            </a:endParaRPr>
          </a:p>
        </p:txBody>
      </p:sp>
      <p:sp>
        <p:nvSpPr>
          <p:cNvPr id="13" name="Sharedoc15Youcan00:00:00.0-00:00:04.7"/>
          <p:cNvSpPr txBox="1"/>
          <p:nvPr>
            <p:custDataLst>
              <p:tags r:id="rId1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You can share any type of document in your SkyDrive Pro library with co-workers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14" name="Sharedoc15andgrant00:00:04.8-00:00:07.2"/>
          <p:cNvSpPr txBox="1"/>
          <p:nvPr>
            <p:custDataLst>
              <p:tags r:id="rId2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and grant them read or editing permission.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15" name="Sharedoc15Thedocument00:00:07.3-00:00:11.9"/>
          <p:cNvSpPr txBox="1"/>
          <p:nvPr>
            <p:custDataLst>
              <p:tags r:id="rId3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The document doesn’t have to be a Word or other Office file.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1" name="Sharedoc15Toshare00:00:12.0-00:00:15.3"/>
          <p:cNvSpPr txBox="1"/>
          <p:nvPr>
            <p:custDataLst>
              <p:tags r:id="rId4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To share a folder or document to your Sky Drive Pro library: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3" name="Sharedoc15Clickthe00:00:15.4-00:00:18.0"/>
          <p:cNvSpPr txBox="1"/>
          <p:nvPr>
            <p:custDataLst>
              <p:tags r:id="rId5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Click the ellipsis (…) to the right of the entry.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4" name="Sharedoc15ClickShare.00:00:18.1-00:00:19.1"/>
          <p:cNvSpPr txBox="1"/>
          <p:nvPr>
            <p:custDataLst>
              <p:tags r:id="rId6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Click Share.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5" name="Sharedoc15Andinvite00:00:19.2-00:00:23.0"/>
          <p:cNvSpPr txBox="1"/>
          <p:nvPr>
            <p:custDataLst>
              <p:tags r:id="rId7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And invite people to view or edit your document,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6" name="Sharedoc15Andclick00:00:23.1-00:00:26.7"/>
          <p:cNvSpPr txBox="1"/>
          <p:nvPr>
            <p:custDataLst>
              <p:tags r:id="rId8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And click Share.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7" name="Sharedoc15Toadd00:00:26.8-00:00:30.7"/>
          <p:cNvSpPr txBox="1"/>
          <p:nvPr>
            <p:custDataLst>
              <p:tags r:id="rId9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To add to the list of people who are already sharing a folder or document,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8" name="Sharedoc15clickthe00:00:30.8-00:00:33.8"/>
          <p:cNvSpPr txBox="1"/>
          <p:nvPr>
            <p:custDataLst>
              <p:tags r:id="rId10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click the Shared with some people icon in the Sharing column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9" name="Sharedoc15andinvite00:00:33.9-00:00:38.1"/>
          <p:cNvSpPr txBox="1"/>
          <p:nvPr>
            <p:custDataLst>
              <p:tags r:id="rId11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and invite another colleague to view or edit your document.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0" name="Sharedoc15Whensomeone00:00:38.2-00:00:40.0"/>
          <p:cNvSpPr txBox="1"/>
          <p:nvPr>
            <p:custDataLst>
              <p:tags r:id="rId12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When someone shares a document with you,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1" name="Sharedoc15youtypically00:00:40.1-00:00:46.3"/>
          <p:cNvSpPr txBox="1"/>
          <p:nvPr>
            <p:custDataLst>
              <p:tags r:id="rId13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you typically receive an email notification that contains a link to the document in your co-worker’s library.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2" name="Sharedoc15Youmay00:00:46.4-00:00:50.6"/>
          <p:cNvSpPr txBox="1"/>
          <p:nvPr>
            <p:custDataLst>
              <p:tags r:id="rId14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You may be invited to edit the document or to simply view it.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3" name="Sharedoc15Toedit00:00:50.7-00:00:53.7"/>
          <p:cNvSpPr txBox="1"/>
          <p:nvPr>
            <p:custDataLst>
              <p:tags r:id="rId15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To edit a document that a co-worker has shared with you: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4" name="Sharedoc15Clickthe00:00:53.8-00:00:59.2"/>
          <p:cNvSpPr txBox="1"/>
          <p:nvPr>
            <p:custDataLst>
              <p:tags r:id="rId16"/>
            </p:custDataLst>
          </p:nvPr>
        </p:nvSpPr>
        <p:spPr>
          <a:xfrm>
            <a:off x="1235075" y="7089668"/>
            <a:ext cx="10515600" cy="5486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Click the document link in the email you received informing you that the document has been shared with you.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5" name="Sharedoc15Ifyou00:00:59.3-00:01:02.8"/>
          <p:cNvSpPr txBox="1"/>
          <p:nvPr>
            <p:custDataLst>
              <p:tags r:id="rId17"/>
            </p:custDataLst>
          </p:nvPr>
        </p:nvSpPr>
        <p:spPr>
          <a:xfrm>
            <a:off x="1235075" y="735667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If you have edit permission, edit it.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pic>
        <p:nvPicPr>
          <p:cNvPr id="4" name="Sharedoc15.mp4">
            <a:hlinkClick r:id="" action="ppaction://media"/>
          </p:cNvPr>
          <p:cNvPicPr>
            <a:picLocks noGrp="1" noChangeAspect="1"/>
          </p:cNvPicPr>
          <p:nvPr>
            <p:ph idx="1"/>
            <a:videoFile r:link="rId19"/>
            <p:custDataLst>
              <p:tags r:id="rId20"/>
            </p:custDataLst>
            <p:extLst>
              <p:ext uri="{DAA4B4D4-6D71-4841-9C94-3DE7FCFB9230}">
                <p14:media xmlns:p14="http://schemas.microsoft.com/office/powerpoint/2010/main" r:embed="rId18">
                  <p14:bmkLst>
                    <p14:bmk name="Sharedoc1500:00:00.0" time="33"/>
                    <p14:bmk name="Sharedoc1500:00:04.7" time="4767"/>
                    <p14:bmk name="Sharedoc1500:00:04.8" time="4867"/>
                    <p14:bmk name="Sharedoc1500:00:07.2" time="7267"/>
                    <p14:bmk name="Sharedoc1500:00:07.3" time="7367"/>
                    <p14:bmk name="Sharedoc1500:00:11.9" time="11900"/>
                    <p14:bmk name="Sharedoc1500:00:12.0" time="12000"/>
                    <p14:bmk name="Sharedoc1500:00:15.3" time="15300"/>
                    <p14:bmk name="Sharedoc1500:00:15.4" time="15400"/>
                    <p14:bmk name="Sharedoc1500:00:18.0" time="18000"/>
                    <p14:bmk name="Sharedoc1500:00:18.1" time="18100"/>
                    <p14:bmk name="Sharedoc1500:00:19.1" time="19100"/>
                    <p14:bmk name="Sharedoc1500:00:19.2" time="19200"/>
                    <p14:bmk name="Sharedoc1500:00:23.0" time="23033"/>
                    <p14:bmk name="Sharedoc1500:00:23.1" time="23133"/>
                    <p14:bmk name="Sharedoc1500:00:26.7" time="26733"/>
                    <p14:bmk name="Sharedoc1500:00:26.8" time="26833"/>
                    <p14:bmk name="Sharedoc1500:00:30.7" time="30700"/>
                    <p14:bmk name="Sharedoc1500:00:30.8" time="30800"/>
                    <p14:bmk name="Sharedoc1500:00:33.8" time="33800"/>
                    <p14:bmk name="Sharedoc1500:00:33.9" time="33900"/>
                    <p14:bmk name="Sharedoc1500:00:38.1" time="38133"/>
                    <p14:bmk name="Sharedoc1500:00:38.2" time="38233"/>
                    <p14:bmk name="Sharedoc1500:00:40.0" time="40067"/>
                    <p14:bmk name="Sharedoc1500:00:40.1" time="40167"/>
                    <p14:bmk name="Sharedoc1500:00:46.3" time="46300"/>
                    <p14:bmk name="Sharedoc1500:00:46.4" time="46400"/>
                    <p14:bmk name="Sharedoc1500:00:50.6" time="50633"/>
                    <p14:bmk name="Sharedoc1500:00:50.7" time="50733"/>
                    <p14:bmk name="Sharedoc1500:00:53.7" time="53733"/>
                    <p14:bmk name="Sharedoc1500:00:53.8" time="53833"/>
                    <p14:bmk name="Sharedoc1500:00:59.2" time="59233"/>
                    <p14:bmk name="Sharedoc1500:00:59.3" time="59333"/>
                    <p14:bmk name="Sharedoc1500:01:02.8" time="62867"/>
                  </p14:bmkLst>
                </p14:media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452520" y="1176762"/>
            <a:ext cx="10515600" cy="5915025"/>
          </a:xfrm>
        </p:spPr>
      </p:pic>
      <p:sp>
        <p:nvSpPr>
          <p:cNvPr id="31" name="Sharedoc15Youcan00:00:00.0-00:00:04.7"/>
          <p:cNvSpPr txBox="1"/>
          <p:nvPr>
            <p:custDataLst>
              <p:tags r:id="rId21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You can share any type of document in your SkyDrive Pro library with co-workers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4" name="Sharedoc15andgrant00:00:04.8-00:00:07.2"/>
          <p:cNvSpPr txBox="1"/>
          <p:nvPr>
            <p:custDataLst>
              <p:tags r:id="rId22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and grant them read or editing permission.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5" name="Sharedoc15Thedocument00:00:07.3-00:00:11.9"/>
          <p:cNvSpPr txBox="1"/>
          <p:nvPr>
            <p:custDataLst>
              <p:tags r:id="rId23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The document doesn’t have to be a Word or other Office file.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7" name="Sharedoc15Toshare00:00:12.0-00:00:15.3"/>
          <p:cNvSpPr txBox="1"/>
          <p:nvPr>
            <p:custDataLst>
              <p:tags r:id="rId24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To share a folder or document to your Sky Drive Pro library: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8" name="Sharedoc15Clickthe00:00:15.4-00:00:18.0"/>
          <p:cNvSpPr txBox="1"/>
          <p:nvPr>
            <p:custDataLst>
              <p:tags r:id="rId25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Click the ellipsis (…) to the right of the entry.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9" name="Sharedoc15ClickShare.00:00:18.1-00:00:19.1"/>
          <p:cNvSpPr txBox="1"/>
          <p:nvPr>
            <p:custDataLst>
              <p:tags r:id="rId26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Click Share.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0" name="Sharedoc15Andinvite00:00:19.2-00:00:23.0"/>
          <p:cNvSpPr txBox="1"/>
          <p:nvPr>
            <p:custDataLst>
              <p:tags r:id="rId27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And invite people to view or edit your document,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1" name="Sharedoc15Andclick00:00:23.1-00:00:26.7"/>
          <p:cNvSpPr txBox="1"/>
          <p:nvPr>
            <p:custDataLst>
              <p:tags r:id="rId28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And click Share.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6" name="Sharedoc15Toadd00:00:26.8-00:00:30.7"/>
          <p:cNvSpPr txBox="1"/>
          <p:nvPr>
            <p:custDataLst>
              <p:tags r:id="rId29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To add to the list of people who are already sharing a folder or document,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7" name="Sharedoc15clickthe00:00:30.8-00:00:33.8"/>
          <p:cNvSpPr txBox="1"/>
          <p:nvPr>
            <p:custDataLst>
              <p:tags r:id="rId30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click the Shared with some people icon in the Sharing column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8" name="Sharedoc15andinvite00:00:33.9-00:00:38.1"/>
          <p:cNvSpPr txBox="1"/>
          <p:nvPr>
            <p:custDataLst>
              <p:tags r:id="rId31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and invite another colleague to view or edit your document.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9" name="Sharedoc15Whensomeone00:00:38.2-00:00:40.0"/>
          <p:cNvSpPr txBox="1"/>
          <p:nvPr>
            <p:custDataLst>
              <p:tags r:id="rId32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When someone shares a document with you,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60" name="Sharedoc15youtypically00:00:40.1-00:00:46.3"/>
          <p:cNvSpPr txBox="1"/>
          <p:nvPr>
            <p:custDataLst>
              <p:tags r:id="rId33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you typically receive an email notification that contains a link to the document in your co-worker’s library.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61" name="Sharedoc15Youmay00:00:46.4-00:00:50.6"/>
          <p:cNvSpPr txBox="1"/>
          <p:nvPr>
            <p:custDataLst>
              <p:tags r:id="rId34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You may be invited to edit the document or to simply view it.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62" name="Sharedoc15Toedit00:00:50.7-00:00:53.7"/>
          <p:cNvSpPr txBox="1"/>
          <p:nvPr>
            <p:custDataLst>
              <p:tags r:id="rId35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To edit a document that a co-worker has shared with you: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63" name="Sharedoc15Clickthe00:00:53.8-00:00:59.2"/>
          <p:cNvSpPr txBox="1"/>
          <p:nvPr>
            <p:custDataLst>
              <p:tags r:id="rId36"/>
            </p:custDataLst>
          </p:nvPr>
        </p:nvSpPr>
        <p:spPr>
          <a:xfrm>
            <a:off x="1235075" y="7085648"/>
            <a:ext cx="10515600" cy="5486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Click the document link in the email you received informing you that the document has been shared with you.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64" name="Sharedoc15Ifyou00:00:59.3-00:01:02.8"/>
          <p:cNvSpPr txBox="1"/>
          <p:nvPr>
            <p:custDataLst>
              <p:tags r:id="rId37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If you have edit permission, edit it.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 useBgFill="1">
        <p:nvSpPr>
          <p:cNvPr id="17" name="CCShade"/>
          <p:cNvSpPr/>
          <p:nvPr/>
        </p:nvSpPr>
        <p:spPr>
          <a:xfrm>
            <a:off x="1114079" y="6958940"/>
            <a:ext cx="10744200" cy="709827"/>
          </a:xfrm>
          <a:prstGeom prst="rect">
            <a:avLst/>
          </a:prstGeom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9494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69416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 smtClean="0">
                <a:solidFill>
                  <a:srgbClr val="858585"/>
                </a:solidFill>
                <a:latin typeface="Segoe Light" pitchFamily="34" charset="0"/>
              </a:rPr>
              <a:t>5</a:t>
            </a:r>
            <a:endParaRPr lang="en-US" sz="1900" dirty="0">
              <a:solidFill>
                <a:srgbClr val="858585"/>
              </a:solidFill>
              <a:latin typeface="Segoe Light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200547" y="8059761"/>
            <a:ext cx="290434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1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588560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942149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2490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961731"/>
      </p:ext>
    </p:extLst>
  </p:cSld>
  <p:clrMapOvr>
    <a:masterClrMapping/>
  </p:clrMapOvr>
  <p:transition advClick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2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2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08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9" dur="69172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10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1" fill="hold">
                          <p:stCondLst>
                            <p:cond delay="0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5" fill="hold">
                          <p:stCondLst>
                            <p:cond delay="indefinite"/>
                          </p:stCondLst>
                          <p:childTnLst>
                            <p:par>
                              <p:cTn id="1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video>
                  <p:cMediaNode vol="80000">
                    <p:cTn id="119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  <p:seq concurrent="1" nextAc="seek">
                  <p:cTn id="120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1" fill="hold">
                          <p:stCondLst>
                            <p:cond delay="0"/>
                          </p:stCondLst>
                          <p:childTnLst>
                            <p:par>
                              <p:cTn id="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24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seq concurrent="1" nextAc="seek">
                  <p:cTn id="125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00.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6" fill="hold">
                          <p:stCondLst>
                            <p:cond delay="0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00.0"/>
                      </p:tgtEl>
                    </p:cond>
                  </p:nextCondLst>
                </p:seq>
                <p:seq concurrent="1" nextAc="seek">
                  <p:cTn id="131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04.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2" fill="hold">
                          <p:stCondLst>
                            <p:cond delay="0"/>
                          </p:stCondLst>
                          <p:childTnLst>
                            <p:par>
                              <p:cTn id="1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04.7"/>
                      </p:tgtEl>
                    </p:cond>
                  </p:nextCondLst>
                </p:seq>
                <p:seq concurrent="1" nextAc="seek">
                  <p:cTn id="137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04.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8" fill="hold">
                          <p:stCondLst>
                            <p:cond delay="0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2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04.8"/>
                      </p:tgtEl>
                    </p:cond>
                  </p:nextCondLst>
                </p:seq>
                <p:seq concurrent="1" nextAc="seek">
                  <p:cTn id="143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07.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4" fill="hold">
                          <p:stCondLst>
                            <p:cond delay="0"/>
                          </p:stCondLst>
                          <p:childTnLst>
                            <p:par>
                              <p:cTn id="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2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07.2"/>
                      </p:tgtEl>
                    </p:cond>
                  </p:nextCondLst>
                </p:seq>
                <p:seq concurrent="1" nextAc="seek">
                  <p:cTn id="149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07.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0" fill="hold">
                          <p:stCondLst>
                            <p:cond delay="0"/>
                          </p:stCondLst>
                          <p:childTnLst>
                            <p:par>
                              <p:cTn id="1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2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07.3"/>
                      </p:tgtEl>
                    </p:cond>
                  </p:nextCondLst>
                </p:seq>
                <p:seq concurrent="1" nextAc="seek">
                  <p:cTn id="155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11.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6" fill="hold">
                          <p:stCondLst>
                            <p:cond delay="0"/>
                          </p:stCondLst>
                          <p:childTnLst>
                            <p:par>
                              <p:cTn id="1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9" dur="2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11.9"/>
                      </p:tgtEl>
                    </p:cond>
                  </p:nextCondLst>
                </p:seq>
                <p:seq concurrent="1" nextAc="seek">
                  <p:cTn id="161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12.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2" fill="hold">
                          <p:stCondLst>
                            <p:cond delay="0"/>
                          </p:stCondLst>
                          <p:childTnLst>
                            <p:par>
                              <p:cTn id="1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12.0"/>
                      </p:tgtEl>
                    </p:cond>
                  </p:nextCondLst>
                </p:seq>
                <p:seq concurrent="1" nextAc="seek">
                  <p:cTn id="167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15.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8" fill="hold">
                          <p:stCondLst>
                            <p:cond delay="0"/>
                          </p:stCondLst>
                          <p:childTnLst>
                            <p:par>
                              <p:cTn id="1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1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15.3"/>
                      </p:tgtEl>
                    </p:cond>
                  </p:nextCondLst>
                </p:seq>
                <p:seq concurrent="1" nextAc="seek">
                  <p:cTn id="173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15.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4" fill="hold">
                          <p:stCondLst>
                            <p:cond delay="0"/>
                          </p:stCondLst>
                          <p:childTnLst>
                            <p:par>
                              <p:cTn id="1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15.4"/>
                      </p:tgtEl>
                    </p:cond>
                  </p:nextCondLst>
                </p:seq>
                <p:seq concurrent="1" nextAc="seek">
                  <p:cTn id="179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18.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0" fill="hold">
                          <p:stCondLst>
                            <p:cond delay="0"/>
                          </p:stCondLst>
                          <p:childTnLst>
                            <p:par>
                              <p:cTn id="1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3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18.0"/>
                      </p:tgtEl>
                    </p:cond>
                  </p:nextCondLst>
                </p:seq>
                <p:seq concurrent="1" nextAc="seek">
                  <p:cTn id="185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18.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6" fill="hold">
                          <p:stCondLst>
                            <p:cond delay="0"/>
                          </p:stCondLst>
                          <p:childTnLst>
                            <p:par>
                              <p:cTn id="1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0" dur="2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18.1"/>
                      </p:tgtEl>
                    </p:cond>
                  </p:nextCondLst>
                </p:seq>
                <p:seq concurrent="1" nextAc="seek">
                  <p:cTn id="191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19.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2" fill="hold">
                          <p:stCondLst>
                            <p:cond delay="0"/>
                          </p:stCondLst>
                          <p:childTnLst>
                            <p:par>
                              <p:cTn id="1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5" dur="2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19.1"/>
                      </p:tgtEl>
                    </p:cond>
                  </p:nextCondLst>
                </p:seq>
                <p:seq concurrent="1" nextAc="seek">
                  <p:cTn id="197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19.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8" fill="hold">
                          <p:stCondLst>
                            <p:cond delay="0"/>
                          </p:stCondLst>
                          <p:childTnLst>
                            <p:par>
                              <p:cTn id="19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19.2"/>
                      </p:tgtEl>
                    </p:cond>
                  </p:nextCondLst>
                </p:seq>
                <p:seq concurrent="1" nextAc="seek">
                  <p:cTn id="203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23.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4" fill="hold">
                          <p:stCondLst>
                            <p:cond delay="0"/>
                          </p:stCondLst>
                          <p:childTnLst>
                            <p:par>
                              <p:cTn id="2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7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23.0"/>
                      </p:tgtEl>
                    </p:cond>
                  </p:nextCondLst>
                </p:seq>
                <p:seq concurrent="1" nextAc="seek">
                  <p:cTn id="209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23.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0" fill="hold">
                          <p:stCondLst>
                            <p:cond delay="0"/>
                          </p:stCondLst>
                          <p:childTnLst>
                            <p:par>
                              <p:cTn id="2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4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23.1"/>
                      </p:tgtEl>
                    </p:cond>
                  </p:nextCondLst>
                </p:seq>
                <p:seq concurrent="1" nextAc="seek">
                  <p:cTn id="215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26.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6" fill="hold">
                          <p:stCondLst>
                            <p:cond delay="0"/>
                          </p:stCondLst>
                          <p:childTnLst>
                            <p:par>
                              <p:cTn id="2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9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26.7"/>
                      </p:tgtEl>
                    </p:cond>
                  </p:nextCondLst>
                </p:seq>
                <p:seq concurrent="1" nextAc="seek">
                  <p:cTn id="221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26.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2" fill="hold">
                          <p:stCondLst>
                            <p:cond delay="0"/>
                          </p:stCondLst>
                          <p:childTnLst>
                            <p:par>
                              <p:cTn id="2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6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26.8"/>
                      </p:tgtEl>
                    </p:cond>
                  </p:nextCondLst>
                </p:seq>
                <p:seq concurrent="1" nextAc="seek">
                  <p:cTn id="227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30.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8" fill="hold">
                          <p:stCondLst>
                            <p:cond delay="0"/>
                          </p:stCondLst>
                          <p:childTnLst>
                            <p:par>
                              <p:cTn id="2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30.7"/>
                      </p:tgtEl>
                    </p:cond>
                  </p:nextCondLst>
                </p:seq>
                <p:seq concurrent="1" nextAc="seek">
                  <p:cTn id="233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30.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4" fill="hold">
                          <p:stCondLst>
                            <p:cond delay="0"/>
                          </p:stCondLst>
                          <p:childTnLst>
                            <p:par>
                              <p:cTn id="2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30.8"/>
                      </p:tgtEl>
                    </p:cond>
                  </p:nextCondLst>
                </p:seq>
                <p:seq concurrent="1" nextAc="seek">
                  <p:cTn id="239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33.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0" fill="hold">
                          <p:stCondLst>
                            <p:cond delay="0"/>
                          </p:stCondLst>
                          <p:childTnLst>
                            <p:par>
                              <p:cTn id="2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3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33.8"/>
                      </p:tgtEl>
                    </p:cond>
                  </p:nextCondLst>
                </p:seq>
                <p:seq concurrent="1" nextAc="seek">
                  <p:cTn id="245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33.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6" fill="hold">
                          <p:stCondLst>
                            <p:cond delay="0"/>
                          </p:stCondLst>
                          <p:childTnLst>
                            <p:par>
                              <p:cTn id="2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0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33.9"/>
                      </p:tgtEl>
                    </p:cond>
                  </p:nextCondLst>
                </p:seq>
                <p:seq concurrent="1" nextAc="seek">
                  <p:cTn id="251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38.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2" fill="hold">
                          <p:stCondLst>
                            <p:cond delay="0"/>
                          </p:stCondLst>
                          <p:childTnLst>
                            <p:par>
                              <p:cTn id="2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38.1"/>
                      </p:tgtEl>
                    </p:cond>
                  </p:nextCondLst>
                </p:seq>
                <p:seq concurrent="1" nextAc="seek">
                  <p:cTn id="257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38.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8" fill="hold">
                          <p:stCondLst>
                            <p:cond delay="0"/>
                          </p:stCondLst>
                          <p:childTnLst>
                            <p:par>
                              <p:cTn id="2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2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38.2"/>
                      </p:tgtEl>
                    </p:cond>
                  </p:nextCondLst>
                </p:seq>
                <p:seq concurrent="1" nextAc="seek">
                  <p:cTn id="263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40.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4" fill="hold">
                          <p:stCondLst>
                            <p:cond delay="0"/>
                          </p:stCondLst>
                          <p:childTnLst>
                            <p:par>
                              <p:cTn id="2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7" dur="2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40.0"/>
                      </p:tgtEl>
                    </p:cond>
                  </p:nextCondLst>
                </p:seq>
                <p:seq concurrent="1" nextAc="seek">
                  <p:cTn id="269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40.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0" fill="hold">
                          <p:stCondLst>
                            <p:cond delay="0"/>
                          </p:stCondLst>
                          <p:childTnLst>
                            <p:par>
                              <p:cTn id="2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40.1"/>
                      </p:tgtEl>
                    </p:cond>
                  </p:nextCondLst>
                </p:seq>
                <p:seq concurrent="1" nextAc="seek">
                  <p:cTn id="275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46.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6" fill="hold">
                          <p:stCondLst>
                            <p:cond delay="0"/>
                          </p:stCondLst>
                          <p:childTnLst>
                            <p:par>
                              <p:cTn id="2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9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46.3"/>
                      </p:tgtEl>
                    </p:cond>
                  </p:nextCondLst>
                </p:seq>
                <p:seq concurrent="1" nextAc="seek">
                  <p:cTn id="281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46.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2" fill="hold">
                          <p:stCondLst>
                            <p:cond delay="0"/>
                          </p:stCondLst>
                          <p:childTnLst>
                            <p:par>
                              <p:cTn id="2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6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46.4"/>
                      </p:tgtEl>
                    </p:cond>
                  </p:nextCondLst>
                </p:seq>
                <p:seq concurrent="1" nextAc="seek">
                  <p:cTn id="287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50.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8" fill="hold">
                          <p:stCondLst>
                            <p:cond delay="0"/>
                          </p:stCondLst>
                          <p:childTnLst>
                            <p:par>
                              <p:cTn id="2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1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50.6"/>
                      </p:tgtEl>
                    </p:cond>
                  </p:nextCondLst>
                </p:seq>
                <p:seq concurrent="1" nextAc="seek">
                  <p:cTn id="293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50.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4" fill="hold">
                          <p:stCondLst>
                            <p:cond delay="0"/>
                          </p:stCondLst>
                          <p:childTnLst>
                            <p:par>
                              <p:cTn id="2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8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50.7"/>
                      </p:tgtEl>
                    </p:cond>
                  </p:nextCondLst>
                </p:seq>
                <p:seq concurrent="1" nextAc="seek">
                  <p:cTn id="299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53.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0" fill="hold">
                          <p:stCondLst>
                            <p:cond delay="0"/>
                          </p:stCondLst>
                          <p:childTnLst>
                            <p:par>
                              <p:cTn id="3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3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53.7"/>
                      </p:tgtEl>
                    </p:cond>
                  </p:nextCondLst>
                </p:seq>
                <p:seq concurrent="1" nextAc="seek">
                  <p:cTn id="305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53.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6" fill="hold">
                          <p:stCondLst>
                            <p:cond delay="0"/>
                          </p:stCondLst>
                          <p:childTnLst>
                            <p:par>
                              <p:cTn id="3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0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53.8"/>
                      </p:tgtEl>
                    </p:cond>
                  </p:nextCondLst>
                </p:seq>
                <p:seq concurrent="1" nextAc="seek">
                  <p:cTn id="311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59.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2" fill="hold">
                          <p:stCondLst>
                            <p:cond delay="0"/>
                          </p:stCondLst>
                          <p:childTnLst>
                            <p:par>
                              <p:cTn id="3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5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59.2"/>
                      </p:tgtEl>
                    </p:cond>
                  </p:nextCondLst>
                </p:seq>
                <p:seq concurrent="1" nextAc="seek">
                  <p:cTn id="317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0:59.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8" fill="hold">
                          <p:stCondLst>
                            <p:cond delay="0"/>
                          </p:stCondLst>
                          <p:childTnLst>
                            <p:par>
                              <p:cTn id="3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0:59.3"/>
                      </p:tgtEl>
                    </p:cond>
                  </p:nextCondLst>
                </p:seq>
                <p:seq concurrent="1" nextAc="seek">
                  <p:cTn id="323" restart="whenNotActive" fill="hold" evtFilter="cancelBubble" nodeType="interactiveSeq">
                    <p:stCondLst>
                      <p:cond evt="onMediaBookmark" delay="0">
                        <p:tgtEl>
                          <p14:bmkTgt spid="4" bmkName="Sharedoc1500:01:02.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4" fill="hold">
                          <p:stCondLst>
                            <p:cond delay="0"/>
                          </p:stCondLst>
                          <p:childTnLst>
                            <p:par>
                              <p:cTn id="3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7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Sharedoc1500:01:02.8"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21" grpId="0" animBg="1"/>
          <p:bldP spid="21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31" grpId="0" animBg="1"/>
          <p:bldP spid="31" grpId="1" animBg="1"/>
          <p:bldP spid="34" grpId="0" animBg="1"/>
          <p:bldP spid="34" grpId="1" animBg="1"/>
          <p:bldP spid="35" grpId="0" animBg="1"/>
          <p:bldP spid="35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17" grpId="0" animBg="1"/>
          <p:bldP spid="1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2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2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08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9" dur="69172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10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1" fill="hold">
                          <p:stCondLst>
                            <p:cond delay="0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5" fill="hold">
                          <p:stCondLst>
                            <p:cond delay="indefinite"/>
                          </p:stCondLst>
                          <p:childTnLst>
                            <p:par>
                              <p:cTn id="1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video>
                  <p:cMediaNode vol="80000">
                    <p:cTn id="119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  <p:seq concurrent="1" nextAc="seek">
                  <p:cTn id="120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1" fill="hold">
                          <p:stCondLst>
                            <p:cond delay="0"/>
                          </p:stCondLst>
                          <p:childTnLst>
                            <p:par>
                              <p:cTn id="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24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21" grpId="0" animBg="1"/>
          <p:bldP spid="21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17" grpId="0" animBg="1"/>
          <p:bldP spid="17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edia Placeholder 34"/>
          <p:cNvSpPr>
            <a:spLocks noGrp="1"/>
          </p:cNvSpPr>
          <p:nvPr>
            <p:ph type="media" sz="quarter" idx="10"/>
          </p:nvPr>
        </p:nvSpPr>
        <p:spPr/>
      </p:sp>
      <p:pic>
        <p:nvPicPr>
          <p:cNvPr id="25" name="Media Placeholder 24">
            <a:hlinkClick r:id="rId27" action="ppaction://hlinksldjump"/>
          </p:cNvPr>
          <p:cNvPicPr>
            <a:picLocks noGrp="1"/>
          </p:cNvPicPr>
          <p:nvPr>
            <p:ph type="media" sz="quarter" idx="11"/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</p:spPr>
      </p:pic>
      <p:pic>
        <p:nvPicPr>
          <p:cNvPr id="24" name="Media Placeholder 23">
            <a:hlinkClick r:id="rId29" action="ppaction://hlinksldjump"/>
          </p:cNvPr>
          <p:cNvPicPr>
            <a:picLocks noGrp="1"/>
          </p:cNvPicPr>
          <p:nvPr>
            <p:ph type="media" sz="quarter" idx="12"/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</p:spPr>
      </p:pic>
      <p:pic>
        <p:nvPicPr>
          <p:cNvPr id="23" name="Media Placeholder 22">
            <a:hlinkClick r:id="rId31" action="ppaction://hlinksldjump"/>
          </p:cNvPr>
          <p:cNvPicPr>
            <a:picLocks noGrp="1"/>
          </p:cNvPicPr>
          <p:nvPr>
            <p:ph type="media" sz="quarter" idx="13"/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</p:spPr>
      </p:pic>
      <p:pic>
        <p:nvPicPr>
          <p:cNvPr id="22" name="Media Placeholder 21">
            <a:hlinkClick r:id="rId33" action="ppaction://hlinksldjump"/>
          </p:cNvPr>
          <p:cNvPicPr>
            <a:picLocks noGrp="1"/>
          </p:cNvPicPr>
          <p:nvPr>
            <p:ph type="media" sz="quarter" idx="15"/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99" y="8496209"/>
            <a:ext cx="1115568" cy="630936"/>
          </a:xfrm>
        </p:spPr>
      </p:pic>
      <p:sp>
        <p:nvSpPr>
          <p:cNvPr id="8" name="TextBox 7"/>
          <p:cNvSpPr txBox="1"/>
          <p:nvPr/>
        </p:nvSpPr>
        <p:spPr>
          <a:xfrm>
            <a:off x="1015206" y="487209"/>
            <a:ext cx="46229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Segoe UI Light" pitchFamily="34" charset="0"/>
              </a:rPr>
              <a:t>Share documents</a:t>
            </a:r>
            <a:endParaRPr lang="en-US" sz="22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grpSp>
        <p:nvGrpSpPr>
          <p:cNvPr id="9" name="ClosedCaptions"/>
          <p:cNvGrpSpPr/>
          <p:nvPr/>
        </p:nvGrpSpPr>
        <p:grpSpPr>
          <a:xfrm>
            <a:off x="8677656" y="611144"/>
            <a:ext cx="1449747" cy="304843"/>
            <a:chOff x="8787606" y="611187"/>
            <a:chExt cx="1449747" cy="304843"/>
          </a:xfrm>
        </p:grpSpPr>
        <p:sp>
          <p:nvSpPr>
            <p:cNvPr id="10" name="TextBox 9"/>
            <p:cNvSpPr txBox="1"/>
            <p:nvPr/>
          </p:nvSpPr>
          <p:spPr>
            <a:xfrm>
              <a:off x="8787606" y="618148"/>
              <a:ext cx="13865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u="sng" dirty="0" smtClean="0">
                  <a:solidFill>
                    <a:schemeClr val="bg1"/>
                  </a:solidFill>
                  <a:latin typeface="Segoe UI Light" pitchFamily="34" charset="0"/>
                </a:rPr>
                <a:t>Closed captions</a:t>
              </a:r>
              <a:endParaRPr lang="en-US" sz="1200" u="sng" dirty="0">
                <a:solidFill>
                  <a:schemeClr val="bg1"/>
                </a:solidFill>
                <a:latin typeface="Segoe UI Light" pitchFamily="34" charset="0"/>
              </a:endParaRPr>
            </a:p>
          </p:txBody>
        </p:sp>
        <p:pic>
          <p:nvPicPr>
            <p:cNvPr id="11" name="Picture 10" descr="Screen Clipping"/>
            <p:cNvPicPr>
              <a:picLocks noChangeAspect="1"/>
            </p:cNvPicPr>
            <p:nvPr/>
          </p:nvPicPr>
          <p:blipFill>
            <a:blip r:embed="rId35">
              <a:extLst>
                <a:ext uri="{BEBA8EAE-BF5A-486C-A8C5-ECC9F3942E4B}">
                  <a14:imgProps xmlns:a14="http://schemas.microsoft.com/office/drawing/2010/main">
                    <a14:imgLayer r:embed="rId36">
                      <a14:imgEffect>
                        <a14:sharpenSoften amount="100000"/>
                      </a14:imgEffect>
                      <a14:imgEffect>
                        <a14:brightnessContrast contrast="3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4943" y="611187"/>
              <a:ext cx="302410" cy="304843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8940006" y="7750052"/>
            <a:ext cx="1128048" cy="357310"/>
          </a:xfrm>
          <a:prstGeom prst="rect">
            <a:avLst/>
          </a:prstGeom>
          <a:noFill/>
        </p:spPr>
        <p:txBody>
          <a:bodyPr wrap="square" lIns="125255" tIns="62627" rIns="125255" bIns="62627" rtlCol="0">
            <a:spAutoFit/>
          </a:bodyPr>
          <a:lstStyle/>
          <a:p>
            <a:pPr algn="r"/>
            <a:r>
              <a:rPr lang="en-US" sz="1500" dirty="0" smtClean="0">
                <a:solidFill>
                  <a:schemeClr val="bg1"/>
                </a:solidFill>
                <a:latin typeface="Segoe Light" pitchFamily="34" charset="0"/>
              </a:rPr>
              <a:t>2/2 videos</a:t>
            </a:r>
            <a:endParaRPr lang="en-US" sz="1500" dirty="0">
              <a:solidFill>
                <a:schemeClr val="bg1"/>
              </a:solidFill>
              <a:latin typeface="Segoe Light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079037" y="7818120"/>
            <a:ext cx="1221423" cy="201168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255" tIns="62627" rIns="125255" bIns="62627"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082887" y="7818120"/>
            <a:ext cx="604988" cy="201168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255" tIns="62627" rIns="125255" bIns="62627" rtlCol="0" anchor="ctr"/>
          <a:lstStyle/>
          <a:p>
            <a:pPr algn="ctr"/>
            <a:endParaRPr lang="en-US"/>
          </a:p>
        </p:txBody>
      </p:sp>
      <p:sp>
        <p:nvSpPr>
          <p:cNvPr id="26" name="Text Placeholder 6"/>
          <p:cNvSpPr txBox="1">
            <a:spLocks/>
          </p:cNvSpPr>
          <p:nvPr/>
        </p:nvSpPr>
        <p:spPr>
          <a:xfrm>
            <a:off x="5975011" y="9221788"/>
            <a:ext cx="1089622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Summary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7344140" y="9221787"/>
            <a:ext cx="1191525" cy="304801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Feedback </a:t>
            </a:r>
            <a:endParaRPr lang="en-US" dirty="0"/>
          </a:p>
        </p:txBody>
      </p:sp>
      <p:sp>
        <p:nvSpPr>
          <p:cNvPr id="28" name="Text Placeholder 6"/>
          <p:cNvSpPr txBox="1">
            <a:spLocks/>
          </p:cNvSpPr>
          <p:nvPr/>
        </p:nvSpPr>
        <p:spPr>
          <a:xfrm>
            <a:off x="8713029" y="9220645"/>
            <a:ext cx="1160817" cy="305944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Help </a:t>
            </a:r>
            <a:endParaRPr lang="en-US" dirty="0"/>
          </a:p>
        </p:txBody>
      </p:sp>
      <p:pic>
        <p:nvPicPr>
          <p:cNvPr id="36" name="Picture 3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251" y="8641080"/>
            <a:ext cx="361905" cy="371429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1" y="8640762"/>
            <a:ext cx="361950" cy="371475"/>
          </a:xfrm>
          <a:prstGeom prst="rect">
            <a:avLst/>
          </a:prstGeom>
        </p:spPr>
      </p:pic>
      <p:pic>
        <p:nvPicPr>
          <p:cNvPr id="31" name="Media Placeholder 24">
            <a:hlinkClick r:id="rId27" action="ppaction://hlinksldjump"/>
          </p:cNvPr>
          <p:cNvPicPr>
            <a:picLocks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  <a:prstGeom prst="rect">
            <a:avLst/>
          </a:prstGeom>
        </p:spPr>
      </p:pic>
      <p:pic>
        <p:nvPicPr>
          <p:cNvPr id="34" name="Media Placeholder 23">
            <a:hlinkClick r:id="rId29" action="ppaction://hlinksldjump"/>
          </p:cNvPr>
          <p:cNvPicPr>
            <a:picLocks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  <a:prstGeom prst="rect">
            <a:avLst/>
          </a:prstGeom>
        </p:spPr>
      </p:pic>
      <p:pic>
        <p:nvPicPr>
          <p:cNvPr id="39" name="Media Placeholder 22">
            <a:hlinkClick r:id="rId31" action="ppaction://hlinksldjump"/>
          </p:cNvPr>
          <p:cNvPicPr>
            <a:picLocks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  <a:prstGeom prst="rect">
            <a:avLst/>
          </a:prstGeom>
        </p:spPr>
      </p:pic>
      <p:sp useBgFill="1">
        <p:nvSpPr>
          <p:cNvPr id="42" name="CCShade"/>
          <p:cNvSpPr/>
          <p:nvPr/>
        </p:nvSpPr>
        <p:spPr>
          <a:xfrm>
            <a:off x="459769" y="7598127"/>
            <a:ext cx="12070080" cy="91440"/>
          </a:xfrm>
          <a:prstGeom prst="rect">
            <a:avLst/>
          </a:prstGeom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9494"/>
              </a:solidFill>
            </a:endParaRPr>
          </a:p>
        </p:txBody>
      </p:sp>
      <p:pic>
        <p:nvPicPr>
          <p:cNvPr id="43" name="Media Placeholder 5">
            <a:hlinkClick r:id="rId39" action="ppaction://hlinksldjump"/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493" y="8495913"/>
            <a:ext cx="1115476" cy="627836"/>
          </a:xfrm>
          <a:prstGeom prst="rect">
            <a:avLst/>
          </a:prstGeom>
        </p:spPr>
      </p:pic>
      <p:sp>
        <p:nvSpPr>
          <p:cNvPr id="37" name="Rectangle 36">
            <a:hlinkClick r:id="rId39" action="ppaction://hlinksldjump"/>
          </p:cNvPr>
          <p:cNvSpPr/>
          <p:nvPr/>
        </p:nvSpPr>
        <p:spPr>
          <a:xfrm>
            <a:off x="3195339" y="8518779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xt Placeholder 6"/>
          <p:cNvSpPr txBox="1">
            <a:spLocks/>
          </p:cNvSpPr>
          <p:nvPr/>
        </p:nvSpPr>
        <p:spPr>
          <a:xfrm>
            <a:off x="3209934" y="9220768"/>
            <a:ext cx="1234272" cy="32625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Share documents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5" name="Text Placeholder 6"/>
          <p:cNvSpPr txBox="1">
            <a:spLocks/>
          </p:cNvSpPr>
          <p:nvPr/>
        </p:nvSpPr>
        <p:spPr>
          <a:xfrm>
            <a:off x="4591582" y="9220768"/>
            <a:ext cx="1148024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Manage versions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52933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1:09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33486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1:00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6" name="Versions15YourSkyDrive00:00:01.2-00:00:06.1"/>
          <p:cNvSpPr txBox="1"/>
          <p:nvPr>
            <p:custDataLst>
              <p:tags r:id="rId1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Your SkyDrive Pro library stores two versions of any document that you’ve shared with others: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7" name="Versions15theversion00:00:06.2-00:00:11.3"/>
          <p:cNvSpPr txBox="1"/>
          <p:nvPr>
            <p:custDataLst>
              <p:tags r:id="rId2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the version most recently edited by a co-worker, and the version you last edited.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12" name="Versions15Documentsopen00:00:11.4-00:00:15.9"/>
          <p:cNvSpPr txBox="1"/>
          <p:nvPr>
            <p:custDataLst>
              <p:tags r:id="rId3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Documents open to the current version, but you can choose which version to keep.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13" name="Versions15Tosee00:00:16.0-00:00:20.9"/>
          <p:cNvSpPr txBox="1"/>
          <p:nvPr>
            <p:custDataLst>
              <p:tags r:id="rId4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To see who last updated a SkyDrive Pro document and the date of the last change: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14" name="Versions15Clickthe00:00:21.0-00:00:23.6"/>
          <p:cNvSpPr txBox="1"/>
          <p:nvPr>
            <p:custDataLst>
              <p:tags r:id="rId5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Click the ellipsis to the right of the document.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15" name="Versions15Andhere00:00:23.7-00:00:30.0"/>
          <p:cNvSpPr txBox="1"/>
          <p:nvPr>
            <p:custDataLst>
              <p:tags r:id="rId6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And here you see the name of the person who last edited the document, and the date of that change.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0" name="Versions15Tosee00:00:30.1-00:00:35.6"/>
          <p:cNvSpPr txBox="1"/>
          <p:nvPr>
            <p:custDataLst>
              <p:tags r:id="rId7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To see the current version of a SkyDrive Pro document, click Edit.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1" name="Versions15Toreturn00:00:35.7-00:00:39.8"/>
          <p:cNvSpPr txBox="1"/>
          <p:nvPr>
            <p:custDataLst>
              <p:tags r:id="rId8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To return to your own most recent version of your document,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8" name="Versions15clickthe00:00:39.9-00:00:48.6"/>
          <p:cNvSpPr txBox="1"/>
          <p:nvPr>
            <p:custDataLst>
              <p:tags r:id="rId9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click the ellipses next to the document and then click UNDO CHANGES.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9" name="Versions15Beaware00:00:48.7-00:00:51.2"/>
          <p:cNvSpPr txBox="1"/>
          <p:nvPr>
            <p:custDataLst>
              <p:tags r:id="rId10"/>
            </p:custDataLst>
          </p:nvPr>
        </p:nvSpPr>
        <p:spPr>
          <a:xfrm>
            <a:off x="1235075" y="735996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Be aware that the capabilities described in this video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0" name="Versions15dependon00:00:51.3-00:00:57.4"/>
          <p:cNvSpPr txBox="1"/>
          <p:nvPr>
            <p:custDataLst>
              <p:tags r:id="rId11"/>
            </p:custDataLst>
          </p:nvPr>
        </p:nvSpPr>
        <p:spPr>
          <a:xfrm>
            <a:off x="1235075" y="736949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depend on whether your organization has set up and customized personal sites and profiles.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pic>
        <p:nvPicPr>
          <p:cNvPr id="4" name="Versions15.mp4">
            <a:hlinkClick r:id="" action="ppaction://media"/>
          </p:cNvPr>
          <p:cNvPicPr>
            <a:picLocks noGrp="1" noChangeAspect="1"/>
          </p:cNvPicPr>
          <p:nvPr>
            <p:ph idx="1"/>
            <a:videoFile r:link="rId13"/>
            <p:custDataLst>
              <p:tags r:id="rId14"/>
            </p:custDataLst>
            <p:extLst>
              <p:ext uri="{DAA4B4D4-6D71-4841-9C94-3DE7FCFB9230}">
                <p14:media xmlns:p14="http://schemas.microsoft.com/office/powerpoint/2010/main" r:embed="rId12">
                  <p14:bmkLst>
                    <p14:bmk name="Versions1500:00:01.2" time="1233"/>
                    <p14:bmk name="Versions1500:00:06.1" time="6167"/>
                    <p14:bmk name="Versions1500:00:06.2" time="6267"/>
                    <p14:bmk name="Versions1500:00:11.3" time="11367"/>
                    <p14:bmk name="Versions1500:00:11.4" time="11467"/>
                    <p14:bmk name="Versions1500:00:15.9" time="15900"/>
                    <p14:bmk name="Versions1500:00:16.0" time="16000"/>
                    <p14:bmk name="Versions1500:00:20.9" time="20967"/>
                    <p14:bmk name="Versions1500:00:21.0" time="21067"/>
                    <p14:bmk name="Versions1500:00:23.6" time="23600"/>
                    <p14:bmk name="Versions1500:00:23.7" time="23700"/>
                    <p14:bmk name="Versions1500:00:30.0" time="30000"/>
                    <p14:bmk name="Versions1500:00:30.1" time="30100"/>
                    <p14:bmk name="Versions1500:00:35.6" time="35633"/>
                    <p14:bmk name="Versions1500:00:35.7" time="35733"/>
                    <p14:bmk name="Versions1500:00:39.8" time="39800"/>
                    <p14:bmk name="Versions1500:00:39.9" time="39900"/>
                    <p14:bmk name="Versions1500:00:48.6" time="48600"/>
                    <p14:bmk name="Versions1500:00:48.7" time="48700"/>
                    <p14:bmk name="Versions1500:00:51.2" time="51267"/>
                    <p14:bmk name="Versions1500:00:51.3" time="51367"/>
                    <p14:bmk name="Versions1500:00:57.4" time="57400"/>
                  </p14:bmkLst>
                </p14:media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5075" y="1042988"/>
            <a:ext cx="10515600" cy="5915025"/>
          </a:xfrm>
        </p:spPr>
      </p:pic>
      <p:sp>
        <p:nvSpPr>
          <p:cNvPr id="29" name="Versions15YourSkyDrive00:00:01.2-00:00:06.1"/>
          <p:cNvSpPr txBox="1"/>
          <p:nvPr>
            <p:custDataLst>
              <p:tags r:id="rId15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Your SkyDrive Pro library stores two versions of any document that you’ve shared with others: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0" name="Versions15theversion00:00:06.2-00:00:11.3"/>
          <p:cNvSpPr txBox="1"/>
          <p:nvPr>
            <p:custDataLst>
              <p:tags r:id="rId16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the version most recently edited by a co-worker, and the version you last edited.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2" name="Versions15Documentsopen00:00:11.4-00:00:15.9"/>
          <p:cNvSpPr txBox="1"/>
          <p:nvPr>
            <p:custDataLst>
              <p:tags r:id="rId17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Documents open to the current version, but you can choose which version to keep.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3" name="Versions15Tosee00:00:16.0-00:00:20.9"/>
          <p:cNvSpPr txBox="1"/>
          <p:nvPr>
            <p:custDataLst>
              <p:tags r:id="rId18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To see who last updated a SkyDrive Pro document and the date of the last change: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0" name="Versions15Clickthe00:00:21.0-00:00:23.6"/>
          <p:cNvSpPr txBox="1"/>
          <p:nvPr>
            <p:custDataLst>
              <p:tags r:id="rId19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Click the ellipsis to the right of the document.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1" name="Versions15Andhere00:00:23.7-00:00:30.0"/>
          <p:cNvSpPr txBox="1"/>
          <p:nvPr>
            <p:custDataLst>
              <p:tags r:id="rId20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Segoe UI Light"/>
              </a:rPr>
              <a:t> And here you see the name of the person who last edited the document, and the date of that change.</a:t>
            </a:r>
            <a:endParaRPr lang="en-US" sz="1800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4" name="Versions15Tosee00:00:30.1-00:00:35.6"/>
          <p:cNvSpPr txBox="1"/>
          <p:nvPr>
            <p:custDataLst>
              <p:tags r:id="rId21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To see the current version of a SkyDrive Pro document, click Edit.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5" name="Versions15Toreturn00:00:35.7-00:00:39.8"/>
          <p:cNvSpPr txBox="1"/>
          <p:nvPr>
            <p:custDataLst>
              <p:tags r:id="rId22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To return to your own most recent version of your document,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6" name="Versions15clickthe00:00:39.9-00:00:48.6"/>
          <p:cNvSpPr txBox="1"/>
          <p:nvPr>
            <p:custDataLst>
              <p:tags r:id="rId23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click the ellipses next to the document and then click UNDO CHANGES.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7" name="Versions15Beaware00:00:48.7-00:00:51.2"/>
          <p:cNvSpPr txBox="1"/>
          <p:nvPr>
            <p:custDataLst>
              <p:tags r:id="rId24"/>
            </p:custDataLst>
          </p:nvPr>
        </p:nvSpPr>
        <p:spPr>
          <a:xfrm>
            <a:off x="1235075" y="7340918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Be aware that the capabilities described in this video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8" name="Versions15dependon00:00:51.3-00:00:57.4"/>
          <p:cNvSpPr txBox="1"/>
          <p:nvPr>
            <p:custDataLst>
              <p:tags r:id="rId25"/>
            </p:custDataLst>
          </p:nvPr>
        </p:nvSpPr>
        <p:spPr>
          <a:xfrm>
            <a:off x="1235075" y="7350443"/>
            <a:ext cx="10515600" cy="27432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tIns="0" bIns="0" rtlCol="0">
            <a:no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Segoe UI Light"/>
              </a:rPr>
              <a:t> depend on whether your organization has set up and customized personal sites and profiles.</a:t>
            </a:r>
            <a:endParaRPr lang="en-US" sz="1800">
              <a:solidFill>
                <a:srgbClr val="FFFFFF"/>
              </a:solidFill>
              <a:latin typeface="Segoe UI Light"/>
            </a:endParaRPr>
          </a:p>
        </p:txBody>
      </p:sp>
      <p:sp useBgFill="1">
        <p:nvSpPr>
          <p:cNvPr id="17" name="CCShade"/>
          <p:cNvSpPr/>
          <p:nvPr/>
        </p:nvSpPr>
        <p:spPr>
          <a:xfrm>
            <a:off x="1124712" y="6958584"/>
            <a:ext cx="10744200" cy="713232"/>
          </a:xfrm>
          <a:prstGeom prst="rect">
            <a:avLst/>
          </a:prstGeom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9494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69416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 smtClean="0">
                <a:solidFill>
                  <a:srgbClr val="858585"/>
                </a:solidFill>
                <a:latin typeface="Segoe Light" pitchFamily="34" charset="0"/>
              </a:rPr>
              <a:t>5</a:t>
            </a:r>
            <a:endParaRPr lang="en-US" sz="1900" dirty="0">
              <a:solidFill>
                <a:srgbClr val="858585"/>
              </a:solidFill>
              <a:latin typeface="Segoe Light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00547" y="8059761"/>
            <a:ext cx="290434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588560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942149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32490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348317"/>
      </p:ext>
    </p:extLst>
  </p:cSld>
  <p:clrMapOvr>
    <a:masterClrMapping/>
  </p:clrMapOvr>
  <p:transition advClick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7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6032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74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" fill="hold">
                          <p:stCondLst>
                            <p:cond delay="0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video>
                  <p:cMediaNode vol="80000">
                    <p:cTn id="83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  <p:seq concurrent="1" nextAc="seek">
                  <p:cTn id="84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5" fill="hold">
                          <p:stCondLst>
                            <p:cond delay="0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88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seq concurrent="1" nextAc="seek">
                  <p:cTn id="89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01.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01.2"/>
                      </p:tgtEl>
                    </p:cond>
                  </p:nextCondLst>
                </p:seq>
                <p:seq concurrent="1" nextAc="seek">
                  <p:cTn id="95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06.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06.1"/>
                      </p:tgtEl>
                    </p:cond>
                  </p:nextCondLst>
                </p:seq>
                <p:seq concurrent="1" nextAc="seek">
                  <p:cTn id="101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06.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2" fill="hold">
                          <p:stCondLst>
                            <p:cond delay="0"/>
                          </p:stCondLst>
                          <p:childTnLst>
                            <p:par>
                              <p:cTn id="10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2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06.2"/>
                      </p:tgtEl>
                    </p:cond>
                  </p:nextCondLst>
                </p:seq>
                <p:seq concurrent="1" nextAc="seek">
                  <p:cTn id="107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11.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8" fill="hold">
                          <p:stCondLst>
                            <p:cond delay="0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2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11.3"/>
                      </p:tgtEl>
                    </p:cond>
                  </p:nextCondLst>
                </p:seq>
                <p:seq concurrent="1" nextAc="seek">
                  <p:cTn id="113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11.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4" fill="hold">
                          <p:stCondLst>
                            <p:cond delay="0"/>
                          </p:stCondLst>
                          <p:childTnLst>
                            <p:par>
                              <p:cTn id="1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11.4"/>
                      </p:tgtEl>
                    </p:cond>
                  </p:nextCondLst>
                </p:seq>
                <p:seq concurrent="1" nextAc="seek">
                  <p:cTn id="119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15.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0" fill="hold">
                          <p:stCondLst>
                            <p:cond delay="0"/>
                          </p:stCondLst>
                          <p:childTnLst>
                            <p:par>
                              <p:cTn id="1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15.9"/>
                      </p:tgtEl>
                    </p:cond>
                  </p:nextCondLst>
                </p:seq>
                <p:seq concurrent="1" nextAc="seek">
                  <p:cTn id="125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16.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6" fill="hold">
                          <p:stCondLst>
                            <p:cond delay="0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2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16.0"/>
                      </p:tgtEl>
                    </p:cond>
                  </p:nextCondLst>
                </p:seq>
                <p:seq concurrent="1" nextAc="seek">
                  <p:cTn id="131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20.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2" fill="hold">
                          <p:stCondLst>
                            <p:cond delay="0"/>
                          </p:stCondLst>
                          <p:childTnLst>
                            <p:par>
                              <p:cTn id="1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2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20.9"/>
                      </p:tgtEl>
                    </p:cond>
                  </p:nextCondLst>
                </p:seq>
                <p:seq concurrent="1" nextAc="seek">
                  <p:cTn id="137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21.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8" fill="hold">
                          <p:stCondLst>
                            <p:cond delay="0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21.0"/>
                      </p:tgtEl>
                    </p:cond>
                  </p:nextCondLst>
                </p:seq>
                <p:seq concurrent="1" nextAc="seek">
                  <p:cTn id="143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23.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4" fill="hold">
                          <p:stCondLst>
                            <p:cond delay="0"/>
                          </p:stCondLst>
                          <p:childTnLst>
                            <p:par>
                              <p:cTn id="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23.6"/>
                      </p:tgtEl>
                    </p:cond>
                  </p:nextCondLst>
                </p:seq>
                <p:seq concurrent="1" nextAc="seek">
                  <p:cTn id="149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23.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0" fill="hold">
                          <p:stCondLst>
                            <p:cond delay="0"/>
                          </p:stCondLst>
                          <p:childTnLst>
                            <p:par>
                              <p:cTn id="1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23.7"/>
                      </p:tgtEl>
                    </p:cond>
                  </p:nextCondLst>
                </p:seq>
                <p:seq concurrent="1" nextAc="seek">
                  <p:cTn id="155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30.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6" fill="hold">
                          <p:stCondLst>
                            <p:cond delay="0"/>
                          </p:stCondLst>
                          <p:childTnLst>
                            <p:par>
                              <p:cTn id="1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9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30.0"/>
                      </p:tgtEl>
                    </p:cond>
                  </p:nextCondLst>
                </p:seq>
                <p:seq concurrent="1" nextAc="seek">
                  <p:cTn id="161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30.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2" fill="hold">
                          <p:stCondLst>
                            <p:cond delay="0"/>
                          </p:stCondLst>
                          <p:childTnLst>
                            <p:par>
                              <p:cTn id="1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30.1"/>
                      </p:tgtEl>
                    </p:cond>
                  </p:nextCondLst>
                </p:seq>
                <p:seq concurrent="1" nextAc="seek">
                  <p:cTn id="167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35.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8" fill="hold">
                          <p:stCondLst>
                            <p:cond delay="0"/>
                          </p:stCondLst>
                          <p:childTnLst>
                            <p:par>
                              <p:cTn id="1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1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35.6"/>
                      </p:tgtEl>
                    </p:cond>
                  </p:nextCondLst>
                </p:seq>
                <p:seq concurrent="1" nextAc="seek">
                  <p:cTn id="173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35.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4" fill="hold">
                          <p:stCondLst>
                            <p:cond delay="0"/>
                          </p:stCondLst>
                          <p:childTnLst>
                            <p:par>
                              <p:cTn id="1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35.7"/>
                      </p:tgtEl>
                    </p:cond>
                  </p:nextCondLst>
                </p:seq>
                <p:seq concurrent="1" nextAc="seek">
                  <p:cTn id="179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39.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0" fill="hold">
                          <p:stCondLst>
                            <p:cond delay="0"/>
                          </p:stCondLst>
                          <p:childTnLst>
                            <p:par>
                              <p:cTn id="1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3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39.8"/>
                      </p:tgtEl>
                    </p:cond>
                  </p:nextCondLst>
                </p:seq>
                <p:seq concurrent="1" nextAc="seek">
                  <p:cTn id="185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39.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6" fill="hold">
                          <p:stCondLst>
                            <p:cond delay="0"/>
                          </p:stCondLst>
                          <p:childTnLst>
                            <p:par>
                              <p:cTn id="1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0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39.9"/>
                      </p:tgtEl>
                    </p:cond>
                  </p:nextCondLst>
                </p:seq>
                <p:seq concurrent="1" nextAc="seek">
                  <p:cTn id="191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48.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2" fill="hold">
                          <p:stCondLst>
                            <p:cond delay="0"/>
                          </p:stCondLst>
                          <p:childTnLst>
                            <p:par>
                              <p:cTn id="1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5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48.6"/>
                      </p:tgtEl>
                    </p:cond>
                  </p:nextCondLst>
                </p:seq>
                <p:seq concurrent="1" nextAc="seek">
                  <p:cTn id="197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48.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8" fill="hold">
                          <p:stCondLst>
                            <p:cond delay="0"/>
                          </p:stCondLst>
                          <p:childTnLst>
                            <p:par>
                              <p:cTn id="19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48.7"/>
                      </p:tgtEl>
                    </p:cond>
                  </p:nextCondLst>
                </p:seq>
                <p:seq concurrent="1" nextAc="seek">
                  <p:cTn id="203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51.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4" fill="hold">
                          <p:stCondLst>
                            <p:cond delay="0"/>
                          </p:stCondLst>
                          <p:childTnLst>
                            <p:par>
                              <p:cTn id="2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7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51.2"/>
                      </p:tgtEl>
                    </p:cond>
                  </p:nextCondLst>
                </p:seq>
                <p:seq concurrent="1" nextAc="seek">
                  <p:cTn id="209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51.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0" fill="hold">
                          <p:stCondLst>
                            <p:cond delay="0"/>
                          </p:stCondLst>
                          <p:childTnLst>
                            <p:par>
                              <p:cTn id="2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4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51.3"/>
                      </p:tgtEl>
                    </p:cond>
                  </p:nextCondLst>
                </p:seq>
                <p:seq concurrent="1" nextAc="seek">
                  <p:cTn id="215" restart="whenNotActive" fill="hold" evtFilter="cancelBubble" nodeType="interactiveSeq">
                    <p:stCondLst>
                      <p:cond evt="onMediaBookmark" delay="0">
                        <p:tgtEl>
                          <p14:bmkTgt spid="4" bmkName="Versions1500:00:57.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6" fill="hold">
                          <p:stCondLst>
                            <p:cond delay="0"/>
                          </p:stCondLst>
                          <p:childTnLst>
                            <p:par>
                              <p:cTn id="2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9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Versions1500:00:57.4"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7" grpId="0" animBg="1"/>
          <p:bldP spid="7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20" grpId="0" animBg="1"/>
          <p:bldP spid="20" grpId="1" animBg="1"/>
          <p:bldP spid="21" grpId="0" animBg="1"/>
          <p:bldP spid="21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29" grpId="0" animBg="1"/>
          <p:bldP spid="29" grpId="1" animBg="1"/>
          <p:bldP spid="30" grpId="0" animBg="1"/>
          <p:bldP spid="30" grpId="1" animBg="1"/>
          <p:bldP spid="32" grpId="0" animBg="1"/>
          <p:bldP spid="32" grpId="1" animBg="1"/>
          <p:bldP spid="33" grpId="0" animBg="1"/>
          <p:bldP spid="33" grpId="1" animBg="1"/>
          <p:bldP spid="40" grpId="0" animBg="1"/>
          <p:bldP spid="40" grpId="1" animBg="1"/>
          <p:bldP spid="41" grpId="0" animBg="1"/>
          <p:bldP spid="41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17" grpId="0" animBg="1"/>
          <p:bldP spid="1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7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6032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74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" fill="hold">
                          <p:stCondLst>
                            <p:cond delay="0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video>
                  <p:cMediaNode vol="80000">
                    <p:cTn id="83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  <p:seq concurrent="1" nextAc="seek">
                  <p:cTn id="84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5" fill="hold">
                          <p:stCondLst>
                            <p:cond delay="0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88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7" grpId="0" animBg="1"/>
          <p:bldP spid="7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20" grpId="0" animBg="1"/>
          <p:bldP spid="20" grpId="1" animBg="1"/>
          <p:bldP spid="21" grpId="0" animBg="1"/>
          <p:bldP spid="21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17" grpId="0" animBg="1"/>
          <p:bldP spid="17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/>
          <p:cNvSpPr txBox="1">
            <a:spLocks/>
          </p:cNvSpPr>
          <p:nvPr/>
        </p:nvSpPr>
        <p:spPr>
          <a:xfrm>
            <a:off x="1903015" y="1246341"/>
            <a:ext cx="4352544" cy="6070446"/>
          </a:xfrm>
          <a:prstGeom prst="rect">
            <a:avLst/>
          </a:prstGeom>
          <a:noFill/>
        </p:spPr>
        <p:txBody>
          <a:bodyPr lIns="91417" tIns="45708" rIns="91417" bIns="45708"/>
          <a:lstStyle>
            <a:lvl1pPr marL="469704" indent="-469704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17693" indent="-391420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65681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91954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18227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Share documents</a:t>
            </a:r>
            <a:endParaRPr lang="en-US" sz="2400" b="1" dirty="0">
              <a:solidFill>
                <a:srgbClr val="C00000"/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spcBef>
                <a:spcPts val="400"/>
              </a:spcBef>
              <a:buNone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You can share any type of document in your SkyDrive Pro library with 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co-workers, regardless of file type.</a:t>
            </a:r>
          </a:p>
          <a:p>
            <a:pPr marL="0" indent="0">
              <a:buNone/>
            </a:pPr>
            <a:endParaRPr lang="en-US" sz="1400" b="1" dirty="0" smtClean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To </a:t>
            </a:r>
            <a:r>
              <a: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share a folder or document </a:t>
            </a:r>
            <a:endParaRPr lang="en-US" sz="1400" b="1" dirty="0" smtClean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Browse to your SkyDrive Pro library.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Click the ellipsis (…) to the right of the entry.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Click </a:t>
            </a:r>
            <a:r>
              <a: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Share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Invite people to view or edit.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Click </a:t>
            </a: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Share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To </a:t>
            </a: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add people to your sharing list</a:t>
            </a:r>
            <a:endParaRPr 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Browse to 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the document or folder in your 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SkyDrive Pro library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Click 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the 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shared 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with some people icon in the Sharing 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column.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Click </a:t>
            </a: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Invite People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Type the names of the people you want to add.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Click </a:t>
            </a: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Share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Choose </a:t>
            </a: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View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 or </a:t>
            </a: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Edit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</a:t>
            </a: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  </a:t>
            </a:r>
            <a:endParaRPr lang="en-US" sz="1500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Font typeface="Wingdings" pitchFamily="2" charset="2"/>
              <a:buNone/>
            </a:pPr>
            <a:endParaRPr lang="en-US" sz="2400" b="1" dirty="0">
              <a:solidFill>
                <a:srgbClr val="C00000"/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6744775" y="1246748"/>
            <a:ext cx="4347570" cy="5003239"/>
          </a:xfrm>
          <a:prstGeom prst="rect">
            <a:avLst/>
          </a:prstGeom>
          <a:noFill/>
        </p:spPr>
        <p:txBody>
          <a:bodyPr lIns="91417" tIns="45708" rIns="91417" bIns="45708"/>
          <a:lstStyle>
            <a:lvl1pPr marL="469704" indent="-469704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17693" indent="-391420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65681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91954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18227" indent="-313136" algn="l" defTabSz="1252545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Manage document versions</a:t>
            </a:r>
            <a:endParaRPr lang="en-US" sz="2400" b="1" dirty="0">
              <a:solidFill>
                <a:srgbClr val="C00000"/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Your SkyDrive Pro library keeps 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two versions of any document that you’ve shared with others: the version most recently edited by a co-worker, and the version you last edited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   </a:t>
            </a: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en-US" sz="1400" b="1" dirty="0" smtClean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To </a:t>
            </a:r>
            <a:r>
              <a: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see </a:t>
            </a: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version history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Browse to your Documents library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Click the 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ellipsis (…) 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to the right of the document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Notice the 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name of the person who last edited the 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document 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and the date of that 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change.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To return to your most recent version, click </a:t>
            </a:r>
            <a:r>
              <a:rPr 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Undo Changes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.</a:t>
            </a: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Font typeface="Wingdings" pitchFamily="2" charset="2"/>
              <a:buNone/>
            </a:pPr>
            <a:endParaRPr 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Font typeface="Wingdings" pitchFamily="2" charset="2"/>
              <a:buNone/>
            </a:pPr>
            <a:endParaRPr 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5206" y="487212"/>
            <a:ext cx="8305799" cy="43088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300390"/>
            <a:r>
              <a:rPr lang="en-US" sz="2100" dirty="0">
                <a:solidFill>
                  <a:prstClr val="white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Help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10970672" y="618148"/>
            <a:ext cx="1434334" cy="267482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300390"/>
            <a:r>
              <a:rPr lang="en-US" sz="1100" dirty="0">
                <a:solidFill>
                  <a:prstClr val="white"/>
                </a:solidFill>
                <a:latin typeface="Segoe UI Light" pitchFamily="34" charset="0"/>
                <a:hlinkClick r:id="" action="ppaction://noaction"/>
              </a:rPr>
              <a:t>Course summary</a:t>
            </a:r>
            <a:endParaRPr lang="en-US" sz="1100" dirty="0">
              <a:solidFill>
                <a:prstClr val="white"/>
              </a:solidFill>
              <a:latin typeface="Segoe UI Light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2224322" y="646726"/>
            <a:ext cx="208497" cy="233769"/>
            <a:chOff x="9889420" y="664799"/>
            <a:chExt cx="208497" cy="23376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9420" y="664799"/>
              <a:ext cx="208497" cy="233769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/>
          </p:nvCxnSpPr>
          <p:spPr>
            <a:xfrm>
              <a:off x="9942315" y="722598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9942315" y="781683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Placeholder 6"/>
          <p:cNvSpPr txBox="1">
            <a:spLocks/>
          </p:cNvSpPr>
          <p:nvPr/>
        </p:nvSpPr>
        <p:spPr>
          <a:xfrm>
            <a:off x="1118972" y="7746075"/>
            <a:ext cx="3069508" cy="429768"/>
          </a:xfrm>
          <a:prstGeom prst="rect">
            <a:avLst/>
          </a:prstGeom>
          <a:noFill/>
        </p:spPr>
        <p:txBody>
          <a:bodyPr vert="horz" lIns="125224" tIns="62612" rIns="125224" bIns="62612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prstClr val="white"/>
                </a:solidFill>
                <a:latin typeface="Segoe UI Light" pitchFamily="34" charset="0"/>
              </a:rPr>
              <a:t>Press F5 to start, Esc to stop</a:t>
            </a:r>
          </a:p>
        </p:txBody>
      </p:sp>
      <p:pic>
        <p:nvPicPr>
          <p:cNvPr id="23" name="Picture 22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1" y="8640763"/>
            <a:ext cx="361950" cy="371474"/>
          </a:xfrm>
          <a:prstGeom prst="rect">
            <a:avLst/>
          </a:prstGeom>
        </p:spPr>
      </p:pic>
      <p:sp>
        <p:nvSpPr>
          <p:cNvPr id="59" name="Rectangle 58"/>
          <p:cNvSpPr/>
          <p:nvPr/>
        </p:nvSpPr>
        <p:spPr>
          <a:xfrm>
            <a:off x="0" y="2"/>
            <a:ext cx="13003213" cy="992186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1300390"/>
            <a:endParaRPr lang="en-US" sz="2600">
              <a:solidFill>
                <a:prstClr val="white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15207" y="487212"/>
            <a:ext cx="9296399" cy="415474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300390"/>
            <a:r>
              <a:rPr lang="en-US" sz="2100" dirty="0" smtClean="0">
                <a:solidFill>
                  <a:prstClr val="white"/>
                </a:solidFill>
                <a:latin typeface="Segoe UI Light" pitchFamily="34" charset="0"/>
              </a:rPr>
              <a:t>Course summary—Share documents </a:t>
            </a:r>
            <a:endParaRPr lang="en-US" sz="2100" dirty="0">
              <a:solidFill>
                <a:prstClr val="white"/>
              </a:solidFill>
              <a:latin typeface="Segoe UI Light" pitchFamily="34" charset="0"/>
            </a:endParaRPr>
          </a:p>
        </p:txBody>
      </p:sp>
      <p:pic>
        <p:nvPicPr>
          <p:cNvPr id="39" name="Media Placeholder 24">
            <a:hlinkClick r:id="rId4" action="ppaction://hlinksldjump"/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  <a:prstGeom prst="rect">
            <a:avLst/>
          </a:prstGeom>
        </p:spPr>
      </p:pic>
      <p:pic>
        <p:nvPicPr>
          <p:cNvPr id="40" name="Media Placeholder 23">
            <a:hlinkClick r:id="rId6" action="ppaction://hlinksldjump"/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  <a:prstGeom prst="rect">
            <a:avLst/>
          </a:prstGeom>
        </p:spPr>
      </p:pic>
      <p:pic>
        <p:nvPicPr>
          <p:cNvPr id="41" name="Media Placeholder 22">
            <a:hlinkClick r:id="rId8" action="ppaction://hlinksldjump"/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  <a:prstGeom prst="rect">
            <a:avLst/>
          </a:prstGeom>
        </p:spPr>
      </p:pic>
      <p:pic>
        <p:nvPicPr>
          <p:cNvPr id="46" name="Media Placeholder 21">
            <a:hlinkClick r:id="rId10" action="ppaction://hlinksldjump"/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99" y="8496209"/>
            <a:ext cx="1115568" cy="630936"/>
          </a:xfrm>
          <a:prstGeom prst="rect">
            <a:avLst/>
          </a:prstGeom>
        </p:spPr>
      </p:pic>
      <p:sp>
        <p:nvSpPr>
          <p:cNvPr id="47" name="Text Placeholder 6"/>
          <p:cNvSpPr txBox="1">
            <a:spLocks/>
          </p:cNvSpPr>
          <p:nvPr/>
        </p:nvSpPr>
        <p:spPr>
          <a:xfrm>
            <a:off x="5975011" y="9221788"/>
            <a:ext cx="1089622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Summary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58" name="Text Placeholder 6"/>
          <p:cNvSpPr txBox="1">
            <a:spLocks/>
          </p:cNvSpPr>
          <p:nvPr/>
        </p:nvSpPr>
        <p:spPr>
          <a:xfrm>
            <a:off x="7344140" y="9221787"/>
            <a:ext cx="1191525" cy="304801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Feedback </a:t>
            </a:r>
            <a:endParaRPr lang="en-US" dirty="0"/>
          </a:p>
        </p:txBody>
      </p:sp>
      <p:sp>
        <p:nvSpPr>
          <p:cNvPr id="70" name="Text Placeholder 6"/>
          <p:cNvSpPr txBox="1">
            <a:spLocks/>
          </p:cNvSpPr>
          <p:nvPr/>
        </p:nvSpPr>
        <p:spPr>
          <a:xfrm>
            <a:off x="8713029" y="9220645"/>
            <a:ext cx="1160817" cy="305944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Help </a:t>
            </a:r>
            <a:endParaRPr lang="en-US" dirty="0"/>
          </a:p>
        </p:txBody>
      </p:sp>
      <p:pic>
        <p:nvPicPr>
          <p:cNvPr id="71" name="Media Placeholder 24">
            <a:hlinkClick r:id="rId4" action="ppaction://hlinksldjump"/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  <a:prstGeom prst="rect">
            <a:avLst/>
          </a:prstGeom>
        </p:spPr>
      </p:pic>
      <p:pic>
        <p:nvPicPr>
          <p:cNvPr id="72" name="Media Placeholder 23">
            <a:hlinkClick r:id="rId6" action="ppaction://hlinksldjump"/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  <a:prstGeom prst="rect">
            <a:avLst/>
          </a:prstGeom>
        </p:spPr>
      </p:pic>
      <p:pic>
        <p:nvPicPr>
          <p:cNvPr id="73" name="Media Placeholder 22">
            <a:hlinkClick r:id="rId8" action="ppaction://hlinksldjump"/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  <a:prstGeom prst="rect">
            <a:avLst/>
          </a:prstGeom>
        </p:spPr>
      </p:pic>
      <p:sp>
        <p:nvSpPr>
          <p:cNvPr id="74" name="Rectangle 73">
            <a:hlinkClick r:id="rId4" action="ppaction://hlinksldjump"/>
          </p:cNvPr>
          <p:cNvSpPr/>
          <p:nvPr/>
        </p:nvSpPr>
        <p:spPr>
          <a:xfrm>
            <a:off x="4563979" y="8481873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869416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 smtClean="0">
                <a:solidFill>
                  <a:srgbClr val="858585"/>
                </a:solidFill>
                <a:latin typeface="Segoe Light" pitchFamily="34" charset="0"/>
              </a:rPr>
              <a:t>5</a:t>
            </a:r>
            <a:endParaRPr lang="en-US" sz="1900" dirty="0">
              <a:solidFill>
                <a:srgbClr val="858585"/>
              </a:solidFill>
              <a:latin typeface="Segoe Light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200547" y="8059761"/>
            <a:ext cx="290434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1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88560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942149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32490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03213" cy="446342"/>
          </a:xfrm>
          <a:prstGeom prst="rect">
            <a:avLst/>
          </a:prstGeom>
        </p:spPr>
      </p:pic>
      <p:pic>
        <p:nvPicPr>
          <p:cNvPr id="35" name="Picture 3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251" y="8641080"/>
            <a:ext cx="361905" cy="371429"/>
          </a:xfrm>
          <a:prstGeom prst="rect">
            <a:avLst/>
          </a:prstGeom>
        </p:spPr>
      </p:pic>
      <p:sp>
        <p:nvSpPr>
          <p:cNvPr id="33" name="Subtitle 2"/>
          <p:cNvSpPr txBox="1">
            <a:spLocks/>
          </p:cNvSpPr>
          <p:nvPr/>
        </p:nvSpPr>
        <p:spPr>
          <a:xfrm>
            <a:off x="6715847" y="6206942"/>
            <a:ext cx="3169108" cy="1300903"/>
          </a:xfrm>
          <a:prstGeom prst="rect">
            <a:avLst/>
          </a:prstGeom>
        </p:spPr>
        <p:txBody>
          <a:bodyPr vert="horz" lIns="130039" tIns="65020" rIns="130039" bIns="65020" rtlCol="0">
            <a:normAutofit/>
          </a:bodyPr>
          <a:lstStyle>
            <a:lvl1pPr marL="487647" indent="-487647" algn="l" defTabSz="13003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56568" indent="-406372" algn="l" defTabSz="130039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488" indent="-325098" algn="l" defTabSz="13003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75684" indent="-325098" algn="l" defTabSz="130039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5880" indent="-325098" algn="l" defTabSz="130039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76" indent="-325098" algn="l" defTabSz="13003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271" indent="-325098" algn="l" defTabSz="13003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466" indent="-325098" algn="l" defTabSz="13003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661" indent="-325098" algn="l" defTabSz="13003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See also</a:t>
            </a:r>
          </a:p>
          <a:p>
            <a:pPr marL="339725" indent="-339725"/>
            <a:r>
              <a:rPr lang="en-US" sz="1700" dirty="0" smtClean="0">
                <a:latin typeface="Segoe UI Light" pitchFamily="34" charset="0"/>
                <a:ea typeface="Segoe UI" pitchFamily="34" charset="0"/>
                <a:cs typeface="Segoe UI" pitchFamily="34" charset="0"/>
                <a:hlinkClick r:id="rId14"/>
              </a:rPr>
              <a:t>More training courses</a:t>
            </a:r>
            <a:endParaRPr lang="en-US" sz="1700" dirty="0" smtClean="0"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339725" indent="-339725"/>
            <a:r>
              <a:rPr lang="en-US" sz="1700" dirty="0" smtClean="0">
                <a:latin typeface="Segoe UI Light" pitchFamily="34" charset="0"/>
                <a:ea typeface="Segoe UI" pitchFamily="34" charset="0"/>
                <a:cs typeface="Segoe UI" pitchFamily="34" charset="0"/>
                <a:hlinkClick r:id="rId15"/>
              </a:rPr>
              <a:t>Office Compatibility Pack</a:t>
            </a:r>
            <a:endParaRPr lang="en-US" sz="1700" dirty="0">
              <a:latin typeface="Segoe UI Light" pitchFamily="34" charset="0"/>
              <a:ea typeface="Segoe UI" pitchFamily="34" charset="0"/>
              <a:cs typeface="Segoe UI" pitchFamily="34" charset="0"/>
              <a:hlinkClick r:id="rId14"/>
            </a:endParaRPr>
          </a:p>
        </p:txBody>
      </p:sp>
      <p:pic>
        <p:nvPicPr>
          <p:cNvPr id="36" name="Media Placeholder 5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493" y="8495913"/>
            <a:ext cx="1115476" cy="627836"/>
          </a:xfrm>
          <a:prstGeom prst="rect">
            <a:avLst/>
          </a:prstGeom>
        </p:spPr>
      </p:pic>
      <p:sp>
        <p:nvSpPr>
          <p:cNvPr id="37" name="Rectangle 36">
            <a:hlinkClick r:id="rId16" action="ppaction://hlinksldjump"/>
          </p:cNvPr>
          <p:cNvSpPr/>
          <p:nvPr/>
        </p:nvSpPr>
        <p:spPr>
          <a:xfrm>
            <a:off x="3195339" y="8518779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 Placeholder 6"/>
          <p:cNvSpPr txBox="1">
            <a:spLocks/>
          </p:cNvSpPr>
          <p:nvPr/>
        </p:nvSpPr>
        <p:spPr>
          <a:xfrm>
            <a:off x="3209934" y="9220768"/>
            <a:ext cx="1234272" cy="32625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Share documents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2" name="Text Placeholder 6"/>
          <p:cNvSpPr txBox="1">
            <a:spLocks/>
          </p:cNvSpPr>
          <p:nvPr/>
        </p:nvSpPr>
        <p:spPr>
          <a:xfrm>
            <a:off x="4591582" y="9220768"/>
            <a:ext cx="1148024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Manage versions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52933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1:09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33486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1:00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20862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15206" y="487212"/>
            <a:ext cx="8305799" cy="43088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252237"/>
            <a:r>
              <a:rPr lang="en-US" sz="2100" dirty="0">
                <a:solidFill>
                  <a:prstClr val="white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Help</a:t>
            </a:r>
          </a:p>
        </p:txBody>
      </p:sp>
      <p:sp>
        <p:nvSpPr>
          <p:cNvPr id="11" name="TextBox 10">
            <a:hlinkClick r:id="" action="ppaction://noaction"/>
          </p:cNvPr>
          <p:cNvSpPr txBox="1"/>
          <p:nvPr/>
        </p:nvSpPr>
        <p:spPr>
          <a:xfrm>
            <a:off x="10970672" y="618148"/>
            <a:ext cx="1434334" cy="267482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252237"/>
            <a:r>
              <a:rPr lang="en-US" sz="1100" dirty="0">
                <a:solidFill>
                  <a:prstClr val="white"/>
                </a:solidFill>
                <a:latin typeface="Segoe UI Light" pitchFamily="34" charset="0"/>
                <a:hlinkClick r:id="" action="ppaction://noaction"/>
              </a:rPr>
              <a:t>Course summary</a:t>
            </a:r>
            <a:endParaRPr lang="en-US" sz="1100" dirty="0">
              <a:solidFill>
                <a:prstClr val="white"/>
              </a:solidFill>
              <a:latin typeface="Segoe UI Light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2224322" y="646726"/>
            <a:ext cx="208497" cy="233769"/>
            <a:chOff x="9889420" y="664799"/>
            <a:chExt cx="208497" cy="23376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9420" y="664799"/>
              <a:ext cx="208497" cy="233769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9942315" y="722598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9942315" y="781683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Placeholder 6"/>
          <p:cNvSpPr txBox="1">
            <a:spLocks/>
          </p:cNvSpPr>
          <p:nvPr/>
        </p:nvSpPr>
        <p:spPr>
          <a:xfrm>
            <a:off x="1118972" y="7746075"/>
            <a:ext cx="3069508" cy="429768"/>
          </a:xfrm>
          <a:prstGeom prst="rect">
            <a:avLst/>
          </a:prstGeom>
          <a:noFill/>
        </p:spPr>
        <p:txBody>
          <a:bodyPr vert="horz" lIns="125224" tIns="62612" rIns="125224" bIns="62612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prstClr val="white"/>
                </a:solidFill>
                <a:latin typeface="Segoe UI Light" pitchFamily="34" charset="0"/>
              </a:rPr>
              <a:t>Press F5 to start, Esc to stop</a:t>
            </a:r>
          </a:p>
        </p:txBody>
      </p:sp>
      <p:pic>
        <p:nvPicPr>
          <p:cNvPr id="24" name="Picture 2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1" y="8640763"/>
            <a:ext cx="361950" cy="371474"/>
          </a:xfrm>
          <a:prstGeom prst="rect">
            <a:avLst/>
          </a:prstGeom>
        </p:spPr>
      </p:pic>
      <p:sp>
        <p:nvSpPr>
          <p:cNvPr id="60" name="Rectangle 59"/>
          <p:cNvSpPr/>
          <p:nvPr/>
        </p:nvSpPr>
        <p:spPr>
          <a:xfrm>
            <a:off x="0" y="2"/>
            <a:ext cx="13003213" cy="992186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1252237"/>
            <a:endParaRPr lang="en-US" sz="2600">
              <a:solidFill>
                <a:prstClr val="white"/>
              </a:solidFill>
            </a:endParaRPr>
          </a:p>
        </p:txBody>
      </p:sp>
      <p:pic>
        <p:nvPicPr>
          <p:cNvPr id="62" name="Picture 6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9" y="126410"/>
            <a:ext cx="924054" cy="295315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1015208" y="487212"/>
            <a:ext cx="4622999" cy="43088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252237"/>
            <a:r>
              <a:rPr lang="en-US" sz="2100" dirty="0" smtClean="0">
                <a:solidFill>
                  <a:prstClr val="white"/>
                </a:solidFill>
                <a:latin typeface="Segoe UI Light" pitchFamily="34" charset="0"/>
              </a:rPr>
              <a:t>Rating and comments</a:t>
            </a:r>
            <a:endParaRPr lang="en-US" sz="2100" dirty="0">
              <a:solidFill>
                <a:prstClr val="white"/>
              </a:solidFill>
              <a:latin typeface="Segoe UI Light" pitchFamily="34" charset="0"/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>
          <a:xfrm>
            <a:off x="979618" y="2792169"/>
            <a:ext cx="8363938" cy="623009"/>
          </a:xfrm>
          <a:prstGeom prst="rect">
            <a:avLst/>
          </a:prstGeom>
          <a:noFill/>
        </p:spPr>
        <p:txBody>
          <a:bodyPr lIns="91417" tIns="45708" rIns="91417" bIns="45708"/>
          <a:lstStyle>
            <a:lvl1pPr marL="259591" indent="-25959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24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1pPr>
            <a:lvl2pPr marL="472742" indent="-21315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472742" algn="l"/>
              </a:tabLst>
              <a:defRPr sz="21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2pPr>
            <a:lvl3pPr marL="685891" indent="-21315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8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3pPr>
            <a:lvl4pPr marL="1112192" indent="-16790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685891" algn="l"/>
              </a:tabLst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4pPr>
            <a:lvl5pPr marL="1284856" indent="-172664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5pPr>
            <a:lvl6pPr marL="1886126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058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990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922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695">
              <a:buFont typeface="Arial" pitchFamily="34" charset="0"/>
              <a:buNone/>
              <a:defRPr/>
            </a:pPr>
            <a:r>
              <a:rPr lang="en-US" sz="2800" dirty="0">
                <a:solidFill>
                  <a:srgbClr val="C00000"/>
                </a:solidFill>
                <a:latin typeface="Segoe UI Light" pitchFamily="34" charset="0"/>
              </a:rPr>
              <a:t>Thank you for viewing this course!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5">
            <a:duotone>
              <a:srgbClr val="FF8A00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143" y="3963923"/>
            <a:ext cx="457264" cy="457264"/>
          </a:xfrm>
          <a:prstGeom prst="rect">
            <a:avLst/>
          </a:prstGeom>
        </p:spPr>
      </p:pic>
      <p:grpSp>
        <p:nvGrpSpPr>
          <p:cNvPr id="66" name="Group 65"/>
          <p:cNvGrpSpPr/>
          <p:nvPr/>
        </p:nvGrpSpPr>
        <p:grpSpPr>
          <a:xfrm>
            <a:off x="1061743" y="3532622"/>
            <a:ext cx="762001" cy="152399"/>
            <a:chOff x="405606" y="2897187"/>
            <a:chExt cx="762000" cy="152400"/>
          </a:xfrm>
        </p:grpSpPr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606" y="2897187"/>
              <a:ext cx="152400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06" y="2897187"/>
              <a:ext cx="152400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406" y="2897187"/>
              <a:ext cx="152400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806" y="2897187"/>
              <a:ext cx="152400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206" y="2897187"/>
              <a:ext cx="152400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2" name="Text Placeholder 2"/>
          <p:cNvSpPr txBox="1">
            <a:spLocks/>
          </p:cNvSpPr>
          <p:nvPr/>
        </p:nvSpPr>
        <p:spPr>
          <a:xfrm>
            <a:off x="1899944" y="2694180"/>
            <a:ext cx="8564063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75"/>
              </a:spcAft>
              <a:buSzPct val="90000"/>
              <a:buFont typeface="Arial" pitchFamily="34" charset="0"/>
              <a:buNone/>
              <a:defRPr sz="3000" kern="1200" spc="-75" baseline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+mn-ea"/>
                <a:cs typeface="+mn-cs"/>
              </a:defRPr>
            </a:lvl1pPr>
            <a:lvl2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SzPct val="90000"/>
              <a:buFont typeface="Arial" pitchFamily="34" charset="0"/>
              <a:buNone/>
              <a:tabLst>
                <a:tab pos="472742" algn="l"/>
              </a:tabLst>
              <a:defRPr sz="1500" kern="1200" spc="-38" baseline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2pPr>
            <a:lvl3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SzPct val="90000"/>
              <a:buFont typeface="Arial" pitchFamily="34" charset="0"/>
              <a:buNone/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3pPr>
            <a:lvl4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SzPct val="90000"/>
              <a:buFont typeface="Arial" pitchFamily="34" charset="0"/>
              <a:buNone/>
              <a:tabLst>
                <a:tab pos="685891" algn="l"/>
              </a:tabLst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4pPr>
            <a:lvl5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SzPct val="90000"/>
              <a:buFont typeface="Arial" pitchFamily="34" charset="0"/>
              <a:buNone/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5pPr>
            <a:lvl6pPr marL="1886126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058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990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922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95">
              <a:lnSpc>
                <a:spcPct val="150000"/>
              </a:lnSpc>
              <a:spcAft>
                <a:spcPts val="0"/>
              </a:spcAft>
              <a:defRPr/>
            </a:pPr>
            <a:endParaRPr lang="en-US" sz="1600" spc="0" dirty="0"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86000">
                    <a:srgbClr val="000000">
                      <a:lumMod val="75000"/>
                      <a:lumOff val="2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  <a:p>
            <a:pPr defTabSz="685695">
              <a:lnSpc>
                <a:spcPct val="150000"/>
              </a:lnSpc>
              <a:spcAft>
                <a:spcPts val="0"/>
              </a:spcAft>
              <a:defRPr/>
            </a:pPr>
            <a:endParaRPr lang="en-US" sz="1600" spc="0" dirty="0"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86000">
                    <a:srgbClr val="000000">
                      <a:lumMod val="75000"/>
                      <a:lumOff val="2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  <a:p>
            <a:pPr defTabSz="685695">
              <a:lnSpc>
                <a:spcPct val="150000"/>
              </a:lnSpc>
              <a:spcAft>
                <a:spcPts val="0"/>
              </a:spcAft>
              <a:defRPr/>
            </a:pPr>
            <a:r>
              <a:rPr lang="en-US" sz="1600" spc="0" dirty="0">
                <a:gradFill flip="none" rotWithShape="1"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86000">
                      <a:srgbClr val="000000">
                        <a:lumMod val="75000"/>
                        <a:lumOff val="25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rPr>
              <a:t>How did we do? </a:t>
            </a:r>
            <a:r>
              <a:rPr lang="en-US" sz="1600" spc="0" dirty="0" smtClean="0">
                <a:gradFill flip="none" rotWithShape="1"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86000">
                      <a:srgbClr val="000000">
                        <a:lumMod val="75000"/>
                        <a:lumOff val="25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hlinkClick r:id="rId8"/>
              </a:rPr>
              <a:t>Please tell us what you think</a:t>
            </a:r>
            <a:endParaRPr lang="en-US" sz="1600" spc="0" dirty="0"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86000">
                    <a:srgbClr val="000000">
                      <a:lumMod val="75000"/>
                      <a:lumOff val="2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hlinkClick r:id="rId9"/>
            </a:endParaRPr>
          </a:p>
        </p:txBody>
      </p:sp>
      <p:pic>
        <p:nvPicPr>
          <p:cNvPr id="49" name="Media Placeholder 24">
            <a:hlinkClick r:id="rId10" action="ppaction://hlinksldjump"/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  <a:prstGeom prst="rect">
            <a:avLst/>
          </a:prstGeom>
        </p:spPr>
      </p:pic>
      <p:pic>
        <p:nvPicPr>
          <p:cNvPr id="50" name="Media Placeholder 23">
            <a:hlinkClick r:id="rId12" action="ppaction://hlinksldjump"/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  <a:prstGeom prst="rect">
            <a:avLst/>
          </a:prstGeom>
        </p:spPr>
      </p:pic>
      <p:pic>
        <p:nvPicPr>
          <p:cNvPr id="54" name="Media Placeholder 22">
            <a:hlinkClick r:id="rId14" action="ppaction://hlinksldjump"/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  <a:prstGeom prst="rect">
            <a:avLst/>
          </a:prstGeom>
        </p:spPr>
      </p:pic>
      <p:pic>
        <p:nvPicPr>
          <p:cNvPr id="55" name="Media Placeholder 21">
            <a:hlinkClick r:id="rId16" action="ppaction://hlinksldjump"/>
          </p:cNvPr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99" y="8496209"/>
            <a:ext cx="1115568" cy="630936"/>
          </a:xfrm>
          <a:prstGeom prst="rect">
            <a:avLst/>
          </a:prstGeom>
        </p:spPr>
      </p:pic>
      <p:sp>
        <p:nvSpPr>
          <p:cNvPr id="56" name="Text Placeholder 6"/>
          <p:cNvSpPr txBox="1">
            <a:spLocks/>
          </p:cNvSpPr>
          <p:nvPr/>
        </p:nvSpPr>
        <p:spPr>
          <a:xfrm>
            <a:off x="5975011" y="9221788"/>
            <a:ext cx="1089622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Summary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57" name="Text Placeholder 6"/>
          <p:cNvSpPr txBox="1">
            <a:spLocks/>
          </p:cNvSpPr>
          <p:nvPr/>
        </p:nvSpPr>
        <p:spPr>
          <a:xfrm>
            <a:off x="7344140" y="9221787"/>
            <a:ext cx="1191525" cy="304801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Feedback </a:t>
            </a:r>
            <a:endParaRPr lang="en-US" dirty="0"/>
          </a:p>
        </p:txBody>
      </p:sp>
      <p:sp>
        <p:nvSpPr>
          <p:cNvPr id="58" name="Text Placeholder 6"/>
          <p:cNvSpPr txBox="1">
            <a:spLocks/>
          </p:cNvSpPr>
          <p:nvPr/>
        </p:nvSpPr>
        <p:spPr>
          <a:xfrm>
            <a:off x="8713029" y="9220645"/>
            <a:ext cx="1160817" cy="305944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Help </a:t>
            </a:r>
            <a:endParaRPr lang="en-US" dirty="0"/>
          </a:p>
        </p:txBody>
      </p:sp>
      <p:pic>
        <p:nvPicPr>
          <p:cNvPr id="59" name="Media Placeholder 24">
            <a:hlinkClick r:id="rId10" action="ppaction://hlinksldjump"/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  <a:prstGeom prst="rect">
            <a:avLst/>
          </a:prstGeom>
        </p:spPr>
      </p:pic>
      <p:pic>
        <p:nvPicPr>
          <p:cNvPr id="74" name="Media Placeholder 23">
            <a:hlinkClick r:id="rId12" action="ppaction://hlinksldjump"/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  <a:prstGeom prst="rect">
            <a:avLst/>
          </a:prstGeom>
        </p:spPr>
      </p:pic>
      <p:pic>
        <p:nvPicPr>
          <p:cNvPr id="75" name="Media Placeholder 22">
            <a:hlinkClick r:id="rId14" action="ppaction://hlinksldjump"/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  <a:prstGeom prst="rect">
            <a:avLst/>
          </a:prstGeom>
        </p:spPr>
      </p:pic>
      <p:sp>
        <p:nvSpPr>
          <p:cNvPr id="76" name="Rectangle 75">
            <a:hlinkClick r:id="rId10" action="ppaction://hlinksldjump"/>
          </p:cNvPr>
          <p:cNvSpPr/>
          <p:nvPr/>
        </p:nvSpPr>
        <p:spPr>
          <a:xfrm>
            <a:off x="4563979" y="8477735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hlinkClick r:id="rId12" action="ppaction://hlinksldjump"/>
          </p:cNvPr>
          <p:cNvSpPr/>
          <p:nvPr/>
        </p:nvSpPr>
        <p:spPr>
          <a:xfrm>
            <a:off x="5928446" y="8486831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869416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 smtClean="0">
                <a:solidFill>
                  <a:srgbClr val="858585"/>
                </a:solidFill>
                <a:latin typeface="Segoe Light" pitchFamily="34" charset="0"/>
              </a:rPr>
              <a:t>5</a:t>
            </a:r>
            <a:endParaRPr lang="en-US" sz="1900" dirty="0">
              <a:solidFill>
                <a:srgbClr val="858585"/>
              </a:solidFill>
              <a:latin typeface="Segoe Light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200547" y="8059761"/>
            <a:ext cx="290434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1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588560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942149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2490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7"/>
            <a:ext cx="13003213" cy="446342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251" y="8641080"/>
            <a:ext cx="361905" cy="371429"/>
          </a:xfrm>
          <a:prstGeom prst="rect">
            <a:avLst/>
          </a:prstGeom>
        </p:spPr>
      </p:pic>
      <p:sp>
        <p:nvSpPr>
          <p:cNvPr id="44" name="Subtitle 2"/>
          <p:cNvSpPr txBox="1">
            <a:spLocks/>
          </p:cNvSpPr>
          <p:nvPr/>
        </p:nvSpPr>
        <p:spPr>
          <a:xfrm>
            <a:off x="1728473" y="3887787"/>
            <a:ext cx="2572781" cy="504042"/>
          </a:xfrm>
          <a:prstGeom prst="rect">
            <a:avLst/>
          </a:prstGeom>
        </p:spPr>
        <p:txBody>
          <a:bodyPr vert="horz" lIns="130055" tIns="65028" rIns="130055" bIns="65028" rtlCol="0">
            <a:normAutofit/>
          </a:bodyPr>
          <a:lstStyle>
            <a:lvl1pPr marL="487707" indent="-487707" algn="l" defTabSz="13005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56698" indent="-406422" algn="l" defTabSz="130055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689" indent="-325138" algn="l" defTabSz="13005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75964" indent="-325138" algn="l" defTabSz="130055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6240" indent="-325138" algn="l" defTabSz="1300551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516" indent="-325138" algn="l" defTabSz="13005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791" indent="-325138" algn="l" defTabSz="13005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7067" indent="-325138" algn="l" defTabSz="13005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7342" indent="-325138" algn="l" defTabSz="13005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latin typeface="Segoe UI Light" pitchFamily="34" charset="0"/>
                <a:ea typeface="Segoe UI" pitchFamily="34" charset="0"/>
                <a:cs typeface="Segoe UI" pitchFamily="34" charset="0"/>
                <a:hlinkClick r:id="rId20"/>
              </a:rPr>
              <a:t>Check out more courses</a:t>
            </a:r>
            <a:endParaRPr lang="en-US" sz="1600" dirty="0">
              <a:latin typeface="Segoe UI Light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5" name="Media Placeholder 5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493" y="8495913"/>
            <a:ext cx="1115476" cy="627836"/>
          </a:xfrm>
          <a:prstGeom prst="rect">
            <a:avLst/>
          </a:prstGeom>
        </p:spPr>
      </p:pic>
      <p:sp>
        <p:nvSpPr>
          <p:cNvPr id="46" name="Rectangle 45">
            <a:hlinkClick r:id="rId21" action="ppaction://hlinksldjump"/>
          </p:cNvPr>
          <p:cNvSpPr/>
          <p:nvPr/>
        </p:nvSpPr>
        <p:spPr>
          <a:xfrm>
            <a:off x="3195339" y="8518779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ext Placeholder 6"/>
          <p:cNvSpPr txBox="1">
            <a:spLocks/>
          </p:cNvSpPr>
          <p:nvPr/>
        </p:nvSpPr>
        <p:spPr>
          <a:xfrm>
            <a:off x="3209934" y="9220768"/>
            <a:ext cx="1234272" cy="32625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Share documents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8" name="Text Placeholder 6"/>
          <p:cNvSpPr txBox="1">
            <a:spLocks/>
          </p:cNvSpPr>
          <p:nvPr/>
        </p:nvSpPr>
        <p:spPr>
          <a:xfrm>
            <a:off x="4591582" y="9220768"/>
            <a:ext cx="1148024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Manage versions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52933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1:09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33486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1:00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32982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15206" y="487212"/>
            <a:ext cx="8305799" cy="43088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252237"/>
            <a:r>
              <a:rPr lang="en-US" sz="2100" dirty="0">
                <a:solidFill>
                  <a:prstClr val="white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Help</a:t>
            </a:r>
          </a:p>
        </p:txBody>
      </p:sp>
      <p:sp>
        <p:nvSpPr>
          <p:cNvPr id="9" name="TextBox 8">
            <a:hlinkClick r:id="" action="ppaction://noaction"/>
          </p:cNvPr>
          <p:cNvSpPr txBox="1"/>
          <p:nvPr/>
        </p:nvSpPr>
        <p:spPr>
          <a:xfrm>
            <a:off x="10970672" y="618148"/>
            <a:ext cx="1434334" cy="267482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252237"/>
            <a:r>
              <a:rPr lang="en-US" sz="1100" dirty="0">
                <a:solidFill>
                  <a:prstClr val="white"/>
                </a:solidFill>
                <a:latin typeface="Segoe UI Light" pitchFamily="34" charset="0"/>
                <a:hlinkClick r:id="" action="ppaction://noaction"/>
              </a:rPr>
              <a:t>Course summary</a:t>
            </a:r>
            <a:endParaRPr lang="en-US" sz="1100" dirty="0">
              <a:solidFill>
                <a:prstClr val="white"/>
              </a:solidFill>
              <a:latin typeface="Segoe UI Light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224322" y="646726"/>
            <a:ext cx="208497" cy="233769"/>
            <a:chOff x="9889420" y="664799"/>
            <a:chExt cx="208497" cy="23376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9420" y="664799"/>
              <a:ext cx="208497" cy="233769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9942315" y="722598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9942315" y="781683"/>
              <a:ext cx="1005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Placeholder 6"/>
          <p:cNvSpPr txBox="1">
            <a:spLocks/>
          </p:cNvSpPr>
          <p:nvPr/>
        </p:nvSpPr>
        <p:spPr>
          <a:xfrm>
            <a:off x="1118972" y="7746075"/>
            <a:ext cx="3069508" cy="429768"/>
          </a:xfrm>
          <a:prstGeom prst="rect">
            <a:avLst/>
          </a:prstGeom>
          <a:noFill/>
        </p:spPr>
        <p:txBody>
          <a:bodyPr vert="horz" lIns="125224" tIns="62612" rIns="125224" bIns="62612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prstClr val="white"/>
                </a:solidFill>
                <a:latin typeface="Segoe UI Light" pitchFamily="34" charset="0"/>
              </a:rPr>
              <a:t>Press F5 to start, Esc to stop</a:t>
            </a:r>
          </a:p>
        </p:txBody>
      </p:sp>
      <p:pic>
        <p:nvPicPr>
          <p:cNvPr id="22" name="Picture 2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1" y="8640763"/>
            <a:ext cx="361950" cy="371474"/>
          </a:xfrm>
          <a:prstGeom prst="rect">
            <a:avLst/>
          </a:prstGeom>
        </p:spPr>
      </p:pic>
      <p:sp>
        <p:nvSpPr>
          <p:cNvPr id="58" name="Rectangle 57"/>
          <p:cNvSpPr/>
          <p:nvPr/>
        </p:nvSpPr>
        <p:spPr>
          <a:xfrm>
            <a:off x="0" y="2"/>
            <a:ext cx="13003213" cy="992186"/>
          </a:xfrm>
          <a:prstGeom prst="rect">
            <a:avLst/>
          </a:prstGeom>
          <a:solidFill>
            <a:srgbClr val="0B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1252237"/>
            <a:endParaRPr lang="en-US" sz="2600">
              <a:solidFill>
                <a:prstClr val="white"/>
              </a:solidFill>
            </a:endParaRPr>
          </a:p>
        </p:txBody>
      </p:sp>
      <p:pic>
        <p:nvPicPr>
          <p:cNvPr id="60" name="Picture 59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9" y="126410"/>
            <a:ext cx="924054" cy="295315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1015208" y="487212"/>
            <a:ext cx="4622999" cy="43088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1252237"/>
            <a:r>
              <a:rPr lang="en-US" sz="2100" dirty="0">
                <a:solidFill>
                  <a:prstClr val="white"/>
                </a:solidFill>
                <a:latin typeface="Segoe UI Light" pitchFamily="34" charset="0"/>
              </a:rPr>
              <a:t>Help</a:t>
            </a:r>
          </a:p>
        </p:txBody>
      </p:sp>
      <p:pic>
        <p:nvPicPr>
          <p:cNvPr id="63" name="Media Placeholder 24">
            <a:hlinkClick r:id="rId5" action="ppaction://hlinksldjump"/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  <a:prstGeom prst="rect">
            <a:avLst/>
          </a:prstGeom>
        </p:spPr>
      </p:pic>
      <p:pic>
        <p:nvPicPr>
          <p:cNvPr id="64" name="Media Placeholder 23">
            <a:hlinkClick r:id="rId7" action="ppaction://hlinksldjump"/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  <a:prstGeom prst="rect">
            <a:avLst/>
          </a:prstGeom>
        </p:spPr>
      </p:pic>
      <p:pic>
        <p:nvPicPr>
          <p:cNvPr id="65" name="Media Placeholder 22">
            <a:hlinkClick r:id="rId9" action="ppaction://hlinksldjump"/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  <a:prstGeom prst="rect">
            <a:avLst/>
          </a:prstGeom>
        </p:spPr>
      </p:pic>
      <p:pic>
        <p:nvPicPr>
          <p:cNvPr id="66" name="Media Placeholder 21">
            <a:hlinkClick r:id="rId11" action="ppaction://hlinksldjump"/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99" y="8496209"/>
            <a:ext cx="1115568" cy="630936"/>
          </a:xfrm>
          <a:prstGeom prst="rect">
            <a:avLst/>
          </a:prstGeom>
        </p:spPr>
      </p:pic>
      <p:sp>
        <p:nvSpPr>
          <p:cNvPr id="67" name="Text Placeholder 6"/>
          <p:cNvSpPr txBox="1">
            <a:spLocks/>
          </p:cNvSpPr>
          <p:nvPr/>
        </p:nvSpPr>
        <p:spPr>
          <a:xfrm>
            <a:off x="5975011" y="9221788"/>
            <a:ext cx="1089622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Summary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68" name="Text Placeholder 6"/>
          <p:cNvSpPr txBox="1">
            <a:spLocks/>
          </p:cNvSpPr>
          <p:nvPr/>
        </p:nvSpPr>
        <p:spPr>
          <a:xfrm>
            <a:off x="7344140" y="9221787"/>
            <a:ext cx="1191525" cy="304801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Feedback </a:t>
            </a:r>
            <a:endParaRPr lang="en-US" dirty="0"/>
          </a:p>
        </p:txBody>
      </p:sp>
      <p:sp>
        <p:nvSpPr>
          <p:cNvPr id="69" name="Text Placeholder 6"/>
          <p:cNvSpPr txBox="1">
            <a:spLocks/>
          </p:cNvSpPr>
          <p:nvPr/>
        </p:nvSpPr>
        <p:spPr>
          <a:xfrm>
            <a:off x="8713029" y="9220645"/>
            <a:ext cx="1160817" cy="305944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bg1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indent="0">
              <a:spcBef>
                <a:spcPct val="20000"/>
              </a:spcBef>
              <a:buFont typeface="Wingdings" pitchFamily="2" charset="2"/>
              <a:buNone/>
            </a:lvl2pPr>
            <a:lvl3pPr indent="0">
              <a:spcBef>
                <a:spcPct val="20000"/>
              </a:spcBef>
              <a:buFont typeface="Wingdings" pitchFamily="2" charset="2"/>
              <a:buNone/>
            </a:lvl3pPr>
            <a:lvl4pPr indent="0">
              <a:spcBef>
                <a:spcPct val="20000"/>
              </a:spcBef>
              <a:buFont typeface="Wingdings" pitchFamily="2" charset="2"/>
              <a:buNone/>
            </a:lvl4pPr>
            <a:lvl5pPr indent="0">
              <a:spcBef>
                <a:spcPct val="20000"/>
              </a:spcBef>
              <a:buFont typeface="Wingdings" pitchFamily="2" charset="2"/>
              <a:buNone/>
            </a:lvl5pPr>
            <a:lvl6pPr marL="3444499" indent="-313136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4070772" indent="-313136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697044" indent="-313136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323317" indent="-313136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dirty="0" smtClean="0"/>
              <a:t>Help </a:t>
            </a:r>
            <a:endParaRPr lang="en-US" dirty="0"/>
          </a:p>
        </p:txBody>
      </p:sp>
      <p:pic>
        <p:nvPicPr>
          <p:cNvPr id="70" name="Media Placeholder 24">
            <a:hlinkClick r:id="rId5" action="ppaction://hlinksldjump"/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3" y="8495913"/>
            <a:ext cx="1115568" cy="630936"/>
          </a:xfrm>
          <a:prstGeom prst="rect">
            <a:avLst/>
          </a:prstGeom>
        </p:spPr>
      </p:pic>
      <p:pic>
        <p:nvPicPr>
          <p:cNvPr id="71" name="Media Placeholder 23">
            <a:hlinkClick r:id="rId7" action="ppaction://hlinksldjump"/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93" y="8495913"/>
            <a:ext cx="1115568" cy="630936"/>
          </a:xfrm>
          <a:prstGeom prst="rect">
            <a:avLst/>
          </a:prstGeom>
        </p:spPr>
      </p:pic>
      <p:pic>
        <p:nvPicPr>
          <p:cNvPr id="72" name="Media Placeholder 22">
            <a:hlinkClick r:id="rId9" action="ppaction://hlinksldjump"/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374" y="8496209"/>
            <a:ext cx="1115568" cy="630936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869416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 smtClean="0">
                <a:solidFill>
                  <a:srgbClr val="858585"/>
                </a:solidFill>
                <a:latin typeface="Segoe Light" pitchFamily="34" charset="0"/>
              </a:rPr>
              <a:t>5</a:t>
            </a:r>
            <a:endParaRPr lang="en-US" sz="1900" dirty="0">
              <a:solidFill>
                <a:srgbClr val="858585"/>
              </a:solidFill>
              <a:latin typeface="Segoe Light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00547" y="8059761"/>
            <a:ext cx="290434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/>
          <a:p>
            <a:r>
              <a:rPr lang="en-US" sz="1900" dirty="0">
                <a:solidFill>
                  <a:srgbClr val="858585"/>
                </a:solidFill>
                <a:latin typeface="Segoe Light" pitchFamily="34" charset="0"/>
              </a:rPr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588560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942149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324905" y="8059761"/>
            <a:ext cx="379261" cy="357021"/>
          </a:xfrm>
          <a:prstGeom prst="rect">
            <a:avLst/>
          </a:prstGeom>
          <a:noFill/>
        </p:spPr>
        <p:txBody>
          <a:bodyPr wrap="square" lIns="0" tIns="64008" rIns="0" bIns="0" rtlCol="0">
            <a:spAutoFit/>
          </a:bodyPr>
          <a:lstStyle>
            <a:defPPr>
              <a:defRPr lang="en-US"/>
            </a:defPPr>
            <a:lvl1pPr>
              <a:defRPr sz="1900">
                <a:solidFill>
                  <a:srgbClr val="858585"/>
                </a:solidFill>
                <a:latin typeface="Segoe Light" pitchFamily="34" charset="0"/>
              </a:defRPr>
            </a:lvl1pPr>
          </a:lstStyle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94" name="Rectangle 93">
            <a:hlinkClick r:id="rId5" action="ppaction://hlinksldjump"/>
          </p:cNvPr>
          <p:cNvSpPr/>
          <p:nvPr/>
        </p:nvSpPr>
        <p:spPr>
          <a:xfrm>
            <a:off x="4563979" y="8477735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Rectangle 94">
            <a:hlinkClick r:id="rId7" action="ppaction://hlinksldjump"/>
          </p:cNvPr>
          <p:cNvSpPr/>
          <p:nvPr/>
        </p:nvSpPr>
        <p:spPr>
          <a:xfrm>
            <a:off x="5928446" y="8486831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Rectangle 95">
            <a:hlinkClick r:id="rId9" action="ppaction://hlinksldjump"/>
          </p:cNvPr>
          <p:cNvSpPr/>
          <p:nvPr/>
        </p:nvSpPr>
        <p:spPr>
          <a:xfrm>
            <a:off x="7305734" y="8489533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7"/>
            <a:ext cx="13003213" cy="446342"/>
          </a:xfrm>
          <a:prstGeom prst="rect">
            <a:avLst/>
          </a:prstGeom>
        </p:spPr>
      </p:pic>
      <p:sp>
        <p:nvSpPr>
          <p:cNvPr id="41" name="Text Placeholder 2"/>
          <p:cNvSpPr txBox="1">
            <a:spLocks/>
          </p:cNvSpPr>
          <p:nvPr/>
        </p:nvSpPr>
        <p:spPr>
          <a:xfrm>
            <a:off x="1247881" y="1601787"/>
            <a:ext cx="9349050" cy="838201"/>
          </a:xfrm>
          <a:prstGeom prst="rect">
            <a:avLst/>
          </a:prstGeom>
          <a:noFill/>
        </p:spPr>
        <p:txBody>
          <a:bodyPr lIns="91417" tIns="45708" rIns="91417" bIns="45708"/>
          <a:lstStyle>
            <a:lvl1pPr marL="259591" indent="-25959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24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1pPr>
            <a:lvl2pPr marL="472742" indent="-21315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472742" algn="l"/>
              </a:tabLst>
              <a:defRPr sz="21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2pPr>
            <a:lvl3pPr marL="685891" indent="-21315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8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3pPr>
            <a:lvl4pPr marL="1112192" indent="-16790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685891" algn="l"/>
              </a:tabLst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4pPr>
            <a:lvl5pPr marL="1284856" indent="-172664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5pPr>
            <a:lvl6pPr marL="1886126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058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990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922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695">
              <a:buFont typeface="Arial" pitchFamily="34" charset="0"/>
              <a:buNone/>
              <a:defRPr/>
            </a:pPr>
            <a:r>
              <a:rPr lang="en-US" sz="2000" dirty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Using PowerPoint’s video controls</a:t>
            </a:r>
          </a:p>
          <a:p>
            <a:pPr marL="213099" lvl="1" indent="0">
              <a:buFont typeface="Arial" pitchFamily="34" charset="0"/>
              <a:buNone/>
              <a:defRPr/>
            </a:pPr>
            <a:r>
              <a:rPr lang="en-US" sz="1700" dirty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Point at the </a:t>
            </a:r>
            <a:r>
              <a:rPr lang="en-US" sz="1700" dirty="0" smtClean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bottom edge of </a:t>
            </a:r>
            <a:r>
              <a:rPr lang="en-US" sz="1700" dirty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any video to start, stop, </a:t>
            </a:r>
            <a:r>
              <a:rPr lang="en-US" sz="1700" dirty="0" smtClean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pause, or rewind. You drag to rewind.  </a:t>
            </a:r>
            <a:endParaRPr lang="en-US" sz="1700" dirty="0">
              <a:gradFill flip="none" rotWithShape="1">
                <a:gsLst>
                  <a:gs pos="0">
                    <a:prstClr val="black">
                      <a:lumMod val="65000"/>
                      <a:lumOff val="35000"/>
                    </a:prstClr>
                  </a:gs>
                  <a:gs pos="86000">
                    <a:prstClr val="black">
                      <a:lumMod val="75000"/>
                      <a:lumOff val="25000"/>
                    </a:prst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marL="0" indent="0" defTabSz="685695">
              <a:buFont typeface="Arial" pitchFamily="34" charset="0"/>
              <a:buNone/>
              <a:defRPr/>
            </a:pPr>
            <a:r>
              <a:rPr lang="en-US" sz="2000" dirty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1262858" y="4317693"/>
            <a:ext cx="9334074" cy="990600"/>
          </a:xfrm>
          <a:prstGeom prst="rect">
            <a:avLst/>
          </a:prstGeom>
          <a:noFill/>
        </p:spPr>
        <p:txBody>
          <a:bodyPr lIns="91417" tIns="45708" rIns="91417" bIns="45708"/>
          <a:lstStyle>
            <a:lvl1pPr marL="259591" indent="-25959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24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1pPr>
            <a:lvl2pPr marL="472742" indent="-21315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472742" algn="l"/>
              </a:tabLst>
              <a:defRPr sz="21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2pPr>
            <a:lvl3pPr marL="685891" indent="-21315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8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3pPr>
            <a:lvl4pPr marL="1112192" indent="-16790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685891" algn="l"/>
              </a:tabLst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4pPr>
            <a:lvl5pPr marL="1284856" indent="-172664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5pPr>
            <a:lvl6pPr marL="1886126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058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990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922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695">
              <a:buFont typeface="Arial" pitchFamily="34" charset="0"/>
              <a:buNone/>
              <a:defRPr/>
            </a:pPr>
            <a:r>
              <a:rPr lang="en-US" sz="2000" dirty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Going places</a:t>
            </a:r>
          </a:p>
          <a:p>
            <a:pPr marL="213099" lvl="1" indent="0">
              <a:buFont typeface="Arial" pitchFamily="34" charset="0"/>
              <a:buNone/>
              <a:defRPr/>
            </a:pPr>
            <a:r>
              <a:rPr lang="en-US" sz="1700" dirty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You can go to any part of a course by clicking the thumbnails (light or shaded) below the video. You can also click the forward and back arrows, or press Page Up or Page Down. </a:t>
            </a:r>
          </a:p>
          <a:p>
            <a:pPr marL="0" indent="0" defTabSz="685695">
              <a:buFont typeface="Arial" pitchFamily="34" charset="0"/>
              <a:buNone/>
              <a:defRPr/>
            </a:pPr>
            <a:r>
              <a:rPr lang="en-US" sz="2000" dirty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1243806" y="3272498"/>
            <a:ext cx="9774889" cy="990603"/>
          </a:xfrm>
          <a:prstGeom prst="rect">
            <a:avLst/>
          </a:prstGeom>
          <a:noFill/>
        </p:spPr>
        <p:txBody>
          <a:bodyPr lIns="91417" tIns="45708" rIns="91417" bIns="45708"/>
          <a:lstStyle>
            <a:lvl1pPr marL="259591" indent="-25959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24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1pPr>
            <a:lvl2pPr marL="472742" indent="-21315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472742" algn="l"/>
              </a:tabLst>
              <a:defRPr sz="21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2pPr>
            <a:lvl3pPr marL="685891" indent="-21315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8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3pPr>
            <a:lvl4pPr marL="1112192" indent="-167901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tabLst>
                <a:tab pos="685891" algn="l"/>
              </a:tabLst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4pPr>
            <a:lvl5pPr marL="1284856" indent="-172664" algn="l" defTabSz="685864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  <a:defRPr sz="15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5pPr>
            <a:lvl6pPr marL="1886126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058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990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922" indent="-171466" algn="l" defTabSz="68586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695">
              <a:buFont typeface="Arial" pitchFamily="34" charset="0"/>
              <a:buNone/>
              <a:defRPr/>
            </a:pPr>
            <a:r>
              <a:rPr lang="en-US" sz="2000" dirty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Stopping a course</a:t>
            </a:r>
          </a:p>
          <a:p>
            <a:pPr marL="213099" lvl="1" indent="0">
              <a:buFont typeface="Arial" pitchFamily="34" charset="0"/>
              <a:buNone/>
              <a:defRPr/>
            </a:pPr>
            <a:r>
              <a:rPr lang="en-US" sz="1700" dirty="0" smtClean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If you’re viewing online, click your browser’s Back button. If you’re viewing offline, press </a:t>
            </a:r>
            <a:r>
              <a:rPr lang="en-US" sz="1700" dirty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Esc. If you’re watching a video, </a:t>
            </a:r>
            <a:r>
              <a:rPr lang="en-US" sz="1700" dirty="0" smtClean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press </a:t>
            </a:r>
            <a:r>
              <a:rPr lang="en-US" sz="1700" dirty="0">
                <a:gradFill flip="none" rotWithShape="1"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8600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Esc once to stop the video, again to stop the course.</a:t>
            </a:r>
          </a:p>
          <a:p>
            <a:pPr marL="0" indent="0" defTabSz="685695">
              <a:buFont typeface="Arial" pitchFamily="34" charset="0"/>
              <a:buNone/>
              <a:defRPr/>
            </a:pPr>
            <a:r>
              <a:rPr lang="en-US" sz="2000" dirty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609" y="2298042"/>
            <a:ext cx="8047619" cy="714286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958" y="5819417"/>
            <a:ext cx="1038095" cy="209524"/>
          </a:xfrm>
          <a:prstGeom prst="rect">
            <a:avLst/>
          </a:prstGeom>
        </p:spPr>
      </p:pic>
      <p:sp>
        <p:nvSpPr>
          <p:cNvPr id="45" name="Subtitle 2"/>
          <p:cNvSpPr txBox="1">
            <a:spLocks/>
          </p:cNvSpPr>
          <p:nvPr/>
        </p:nvSpPr>
        <p:spPr>
          <a:xfrm>
            <a:off x="1257300" y="5370843"/>
            <a:ext cx="10501313" cy="1295399"/>
          </a:xfrm>
          <a:prstGeom prst="rect">
            <a:avLst/>
          </a:prstGeom>
        </p:spPr>
        <p:txBody>
          <a:bodyPr vert="horz" lIns="130022" tIns="65012" rIns="130022" bIns="65012" rtlCol="0">
            <a:normAutofit/>
          </a:bodyPr>
          <a:lstStyle>
            <a:lvl1pPr marL="487587" indent="-487587" algn="l" defTabSz="13002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56438" indent="-406323" algn="l" defTabSz="130023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288" indent="-325058" algn="l" defTabSz="13002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75404" indent="-325058" algn="l" defTabSz="130023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5520" indent="-325058" algn="l" defTabSz="130023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5635" indent="-325058" algn="l" defTabSz="13002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5751" indent="-325058" algn="l" defTabSz="13002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5866" indent="-325058" algn="l" defTabSz="13002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5981" indent="-325058" algn="l" defTabSz="13002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rgbClr val="C00000"/>
                </a:solidFill>
                <a:latin typeface="Segoe UI Light" pitchFamily="34" charset="0"/>
                <a:ea typeface="Segoe UI" pitchFamily="34" charset="0"/>
                <a:cs typeface="Segoe UI" pitchFamily="34" charset="0"/>
              </a:rPr>
              <a:t>If you download a course and the videos don’t play</a:t>
            </a:r>
          </a:p>
          <a:p>
            <a:pPr marL="176213" indent="0">
              <a:buFont typeface="Arial" pitchFamily="34" charset="0"/>
              <a:buNone/>
            </a:pPr>
            <a:r>
              <a:rPr lang="en-US" sz="17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Click </a:t>
            </a:r>
            <a:r>
              <a:rPr lang="en-US" sz="17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Enable Editing                     </a:t>
            </a:r>
            <a:r>
              <a:rPr lang="en-US" sz="17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if you see that button. If that doesn’t work, you may have PowerPoint 2007 or earlier. If you do, you need to </a:t>
            </a:r>
            <a:r>
              <a:rPr lang="en-US" sz="1700" dirty="0" smtClean="0">
                <a:latin typeface="Segoe UI Light" pitchFamily="34" charset="0"/>
                <a:ea typeface="Segoe UI" pitchFamily="34" charset="0"/>
                <a:cs typeface="Segoe UI" pitchFamily="34" charset="0"/>
                <a:hlinkClick r:id="rId16"/>
              </a:rPr>
              <a:t>get the PowerPoint Viewer</a:t>
            </a:r>
            <a:r>
              <a:rPr lang="en-US" sz="17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  <a:r>
              <a:rPr lang="en-US" sz="17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If you have </a:t>
            </a:r>
            <a:r>
              <a:rPr lang="en-US" sz="170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PowerPoint 2010, </a:t>
            </a:r>
            <a:r>
              <a:rPr lang="en-US" sz="17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you need </a:t>
            </a:r>
            <a:r>
              <a:rPr lang="en-US" sz="17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  <a:hlinkClick r:id="rId17"/>
              </a:rPr>
              <a:t>the QuickTime player</a:t>
            </a:r>
            <a:r>
              <a:rPr lang="en-US" sz="17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, or you can </a:t>
            </a:r>
            <a:r>
              <a:rPr lang="en-US" sz="17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  <a:hlinkClick r:id="rId18"/>
              </a:rPr>
              <a:t>upgrade to PowerPoint 2013</a:t>
            </a:r>
            <a:r>
              <a:rPr lang="en-US" sz="17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Segoe UI Light" pitchFamily="34" charset="0"/>
                <a:ea typeface="Segoe UI" pitchFamily="34" charset="0"/>
                <a:cs typeface="Segoe UI" pitchFamily="34" charset="0"/>
              </a:rPr>
              <a:t>.</a:t>
            </a:r>
            <a:endParaRPr lang="en-US" sz="1700" dirty="0"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86000">
                    <a:schemeClr val="tx1">
                      <a:lumMod val="75000"/>
                      <a:lumOff val="2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Segoe UI Light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Media Placeholder 5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493" y="8495913"/>
            <a:ext cx="1115476" cy="627836"/>
          </a:xfrm>
          <a:prstGeom prst="rect">
            <a:avLst/>
          </a:prstGeom>
        </p:spPr>
      </p:pic>
      <p:sp>
        <p:nvSpPr>
          <p:cNvPr id="40" name="Rectangle 39">
            <a:hlinkClick r:id="rId19" action="ppaction://hlinksldjump"/>
          </p:cNvPr>
          <p:cNvSpPr/>
          <p:nvPr/>
        </p:nvSpPr>
        <p:spPr>
          <a:xfrm>
            <a:off x="3195339" y="8518779"/>
            <a:ext cx="1133856" cy="649224"/>
          </a:xfrm>
          <a:prstGeom prst="rect">
            <a:avLst/>
          </a:prstGeom>
          <a:solidFill>
            <a:schemeClr val="tx1">
              <a:lumMod val="85000"/>
              <a:lumOff val="1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ext Placeholder 6"/>
          <p:cNvSpPr txBox="1">
            <a:spLocks/>
          </p:cNvSpPr>
          <p:nvPr/>
        </p:nvSpPr>
        <p:spPr>
          <a:xfrm>
            <a:off x="3209934" y="9220768"/>
            <a:ext cx="1234272" cy="32625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Share documents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8" name="Text Placeholder 6"/>
          <p:cNvSpPr txBox="1">
            <a:spLocks/>
          </p:cNvSpPr>
          <p:nvPr/>
        </p:nvSpPr>
        <p:spPr>
          <a:xfrm>
            <a:off x="4591582" y="9220768"/>
            <a:ext cx="1148024" cy="304800"/>
          </a:xfrm>
          <a:prstGeom prst="rect">
            <a:avLst/>
          </a:prstGeom>
          <a:noFill/>
        </p:spPr>
        <p:txBody>
          <a:bodyPr vert="horz" lIns="0" tIns="62627" rIns="125255" bIns="62627" rtlCol="0">
            <a:noAutofit/>
          </a:bodyPr>
          <a:lstStyle>
            <a:lvl1pPr marL="0" marR="0" indent="0" algn="l" defTabSz="12525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900" kern="12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6273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2545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8818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05090" indent="0" algn="l" defTabSz="1252545" rtl="0" eaLnBrk="1" latinLnBrk="0" hangingPunct="1">
              <a:spcBef>
                <a:spcPct val="20000"/>
              </a:spcBef>
              <a:buFont typeface="Wingdings" pitchFamily="2" charset="2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44499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70772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7044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23317" indent="-313136" algn="l" defTabSz="125254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bg1"/>
                </a:solidFill>
                <a:latin typeface="Segoe UI Light" pitchFamily="34" charset="0"/>
              </a:rPr>
              <a:t>Manage versions</a:t>
            </a:r>
            <a:endParaRPr lang="en-US" sz="11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52933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1:09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33486" y="8956895"/>
            <a:ext cx="343897" cy="1538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Segoe UI Light" pitchFamily="34" charset="0"/>
              </a:rPr>
              <a:t>1:00</a:t>
            </a:r>
            <a:endParaRPr lang="en-US" sz="1000" dirty="0">
              <a:solidFill>
                <a:schemeClr val="bg1"/>
              </a:solidFill>
              <a:latin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25266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6c8ea719-96cf-429e-a2ba-3f26bc3b7ddd"/>
  <p:tag name="CAPTIONITEMSYSNAME" val="Sharedoc15Youcan00:00:00.0-00:00:04.7"/>
  <p:tag name="BOOKMARKENTRYNAME" val="Sharedoc1500:00:00.0"/>
  <p:tag name="BOOKMARKEXITNAME" val="Sharedoc1500:00:04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802f0caf-99f6-4741-aa81-11e25cd73a75"/>
  <p:tag name="CAPTIONITEMSYSNAME" val="Sharedoc15clickthe00:00:30.8-00:00:33.8"/>
  <p:tag name="BOOKMARKENTRYNAME" val="Sharedoc1500:00:30.8"/>
  <p:tag name="BOOKMARKEXITNAME" val="Sharedoc1500:00:33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94ffa5c0-ddb2-47df-a2e4-f21b5ba58aff"/>
  <p:tag name="CAPTIONITEMSYSNAME" val="Sharedoc15andinvite00:00:33.9-00:00:38.1"/>
  <p:tag name="BOOKMARKENTRYNAME" val="Sharedoc1500:00:33.9"/>
  <p:tag name="BOOKMARKEXITNAME" val="Sharedoc1500:00:38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d0f1105a-159f-4ef9-ac26-9a74f202d604"/>
  <p:tag name="CAPTIONITEMSYSNAME" val="Sharedoc15Whensomeone00:00:38.2-00:00:40.0"/>
  <p:tag name="BOOKMARKENTRYNAME" val="Sharedoc1500:00:38.2"/>
  <p:tag name="BOOKMARKEXITNAME" val="Sharedoc1500:00:4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39c2a8d6-481d-4ac3-80d5-179bcbcc4116"/>
  <p:tag name="CAPTIONITEMSYSNAME" val="Sharedoc15youtypically00:00:40.1-00:00:46.3"/>
  <p:tag name="BOOKMARKENTRYNAME" val="Sharedoc1500:00:40.1"/>
  <p:tag name="BOOKMARKEXITNAME" val="Sharedoc1500:00:46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0ebb5cc1-a650-4f71-925b-db1a032f5222"/>
  <p:tag name="CAPTIONITEMSYSNAME" val="Sharedoc15Youmay00:00:46.4-00:00:50.6"/>
  <p:tag name="BOOKMARKENTRYNAME" val="Sharedoc1500:00:46.4"/>
  <p:tag name="BOOKMARKEXITNAME" val="Sharedoc1500:00:5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a3fe2235-e30f-467a-bad0-e71150d93a24"/>
  <p:tag name="CAPTIONITEMSYSNAME" val="Sharedoc15Toedit00:00:50.7-00:00:53.7"/>
  <p:tag name="BOOKMARKENTRYNAME" val="Sharedoc1500:00:50.7"/>
  <p:tag name="BOOKMARKEXITNAME" val="Sharedoc1500:00:53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12b01766-ac46-43fb-af3d-ccad361291c2"/>
  <p:tag name="CAPTIONITEMSYSNAME" val="Sharedoc15Clickthe00:00:53.8-00:00:59.2"/>
  <p:tag name="BOOKMARKENTRYNAME" val="Sharedoc1500:00:53.8"/>
  <p:tag name="BOOKMARKEXITNAME" val="Sharedoc1500:00:59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0964653b-4f8c-492c-a183-5af750a66a08"/>
  <p:tag name="CAPTIONITEMSYSNAME" val="Sharedoc15Ifyou00:00:59.3-00:01:02.8"/>
  <p:tag name="BOOKMARKENTRYNAME" val="Sharedoc1500:00:59.3"/>
  <p:tag name="BOOKMARKEXITNAME" val="Sharedoc1500:01:02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MEDIACAPTIONSPROMPTED" val="False"/>
  <p:tag name="TEMPPRESENTATIONFILE" val="C:\Users\triciag\AppData\Local\Temp\tmpDC5A.tmp"/>
  <p:tag name="TEMPMEDIAFILENAME" val="C:\Users\triciag\AppData\Local\Temp\tmpDE4F_Sharedoc15.mp4"/>
  <p:tag name="MEDIAFADEDURATION" val="0.2"/>
  <p:tag name="MEDIATRANSPARENCY" val="0.5"/>
  <p:tag name="MEDIACAPTIONSHIDDEN" val="False"/>
  <p:tag name="CUSTOMXMLPARTID" val="{00CA6AED-2CD5-4EB5-BB31-812E31CD124E}"/>
  <p:tag name="MEDIACAPTIONCOUNT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eae3cc92-296d-47fb-bf73-5a7d229dacb4"/>
  <p:tag name="CAPTIONITEMSYSNAME" val="Sharedoc15Youcan00:00:00.0-00:00:04.7"/>
  <p:tag name="BOOKMARKENTRYNAME" val="Sharedoc1500:00:00.0"/>
  <p:tag name="BOOKMARKEXITNAME" val="Sharedoc1500:00:0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b11ba216-25ad-478f-8753-e5c99f689cce"/>
  <p:tag name="CAPTIONITEMSYSNAME" val="Sharedoc15andgrant00:00:04.8-00:00:07.2"/>
  <p:tag name="BOOKMARKENTRYNAME" val="Sharedoc1500:00:04.8"/>
  <p:tag name="BOOKMARKEXITNAME" val="Sharedoc1500:00:07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ccd9d43b-94b5-4603-acc5-97355aa17cac"/>
  <p:tag name="CAPTIONITEMSYSNAME" val="Sharedoc15andgrant00:00:04.8-00:00:07.2"/>
  <p:tag name="BOOKMARKENTRYNAME" val="Sharedoc1500:00:04.8"/>
  <p:tag name="BOOKMARKEXITNAME" val="Sharedoc1500:00:07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325c3826-a184-4694-87d2-cd36e8cb98ff"/>
  <p:tag name="CAPTIONITEMSYSNAME" val="Sharedoc15Thedocument00:00:07.3-00:00:11.9"/>
  <p:tag name="BOOKMARKENTRYNAME" val="Sharedoc1500:00:07.3"/>
  <p:tag name="BOOKMARKEXITNAME" val="Sharedoc1500:00:11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2fb9ddc8-2615-4b2d-9bbd-812b8a0fc614"/>
  <p:tag name="CAPTIONITEMSYSNAME" val="Sharedoc15Toshare00:00:12.0-00:00:15.3"/>
  <p:tag name="BOOKMARKENTRYNAME" val="Sharedoc1500:00:12.0"/>
  <p:tag name="BOOKMARKEXITNAME" val="Sharedoc1500:00:15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8ae27702-b1ab-4f30-b321-17c8fd2f802f"/>
  <p:tag name="CAPTIONITEMSYSNAME" val="Sharedoc15Clickthe00:00:15.4-00:00:18.0"/>
  <p:tag name="BOOKMARKENTRYNAME" val="Sharedoc1500:00:15.4"/>
  <p:tag name="BOOKMARKEXITNAME" val="Sharedoc1500:00:18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1b009c53-4223-4bbc-9d65-f9203adc6508"/>
  <p:tag name="CAPTIONITEMSYSNAME" val="Sharedoc15ClickShare.00:00:18.1-00:00:19.1"/>
  <p:tag name="BOOKMARKENTRYNAME" val="Sharedoc1500:00:18.1"/>
  <p:tag name="BOOKMARKEXITNAME" val="Sharedoc1500:00:19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15cc4a8b-a49f-4e69-942a-7901bca5d565"/>
  <p:tag name="CAPTIONITEMSYSNAME" val="Sharedoc15Andinvite00:00:19.2-00:00:23.0"/>
  <p:tag name="BOOKMARKENTRYNAME" val="Sharedoc1500:00:19.2"/>
  <p:tag name="BOOKMARKEXITNAME" val="Sharedoc1500:00:23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7385810f-7bd3-4113-be8f-d290c446fc58"/>
  <p:tag name="CAPTIONITEMSYSNAME" val="Sharedoc15Andclick00:00:23.1-00:00:26.7"/>
  <p:tag name="BOOKMARKENTRYNAME" val="Sharedoc1500:00:23.1"/>
  <p:tag name="BOOKMARKEXITNAME" val="Sharedoc1500:00:26.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e3c4a8ed-ba21-4ff2-9623-f5271a9ee6d7"/>
  <p:tag name="CAPTIONITEMSYSNAME" val="Sharedoc15Toadd00:00:26.8-00:00:30.7"/>
  <p:tag name="BOOKMARKENTRYNAME" val="Sharedoc1500:00:26.8"/>
  <p:tag name="BOOKMARKEXITNAME" val="Sharedoc1500:00:30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2b6ecef4-ed26-4c4c-885c-9da246f307bf"/>
  <p:tag name="CAPTIONITEMSYSNAME" val="Sharedoc15clickthe00:00:30.8-00:00:33.8"/>
  <p:tag name="BOOKMARKENTRYNAME" val="Sharedoc1500:00:30.8"/>
  <p:tag name="BOOKMARKEXITNAME" val="Sharedoc1500:00:33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8fa5b893-a121-4267-b1a3-f98b91a0742a"/>
  <p:tag name="CAPTIONITEMSYSNAME" val="Sharedoc15andinvite00:00:33.9-00:00:38.1"/>
  <p:tag name="BOOKMARKENTRYNAME" val="Sharedoc1500:00:33.9"/>
  <p:tag name="BOOKMARKEXITNAME" val="Sharedoc1500:00:38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40c64d36-1600-4fe6-951c-3bd8698d9a6b"/>
  <p:tag name="CAPTIONITEMSYSNAME" val="Sharedoc15Thedocument00:00:07.3-00:00:11.9"/>
  <p:tag name="BOOKMARKENTRYNAME" val="Sharedoc1500:00:07.3"/>
  <p:tag name="BOOKMARKEXITNAME" val="Sharedoc1500:00:11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10276ea7-783b-4621-8a98-03ad7befa7b6"/>
  <p:tag name="CAPTIONITEMSYSNAME" val="Sharedoc15Whensomeone00:00:38.2-00:00:40.0"/>
  <p:tag name="BOOKMARKENTRYNAME" val="Sharedoc1500:00:38.2"/>
  <p:tag name="BOOKMARKEXITNAME" val="Sharedoc1500:00:4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9271106a-3165-4cff-9be8-b84e4df566ab"/>
  <p:tag name="CAPTIONITEMSYSNAME" val="Sharedoc15youtypically00:00:40.1-00:00:46.3"/>
  <p:tag name="BOOKMARKENTRYNAME" val="Sharedoc1500:00:40.1"/>
  <p:tag name="BOOKMARKEXITNAME" val="Sharedoc1500:00:46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a2873719-b6f7-445a-b962-0b31a9e08849"/>
  <p:tag name="CAPTIONITEMSYSNAME" val="Sharedoc15Youmay00:00:46.4-00:00:50.6"/>
  <p:tag name="BOOKMARKENTRYNAME" val="Sharedoc1500:00:46.4"/>
  <p:tag name="BOOKMARKEXITNAME" val="Sharedoc1500:00:50.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e37885b6-2d1a-4152-9b82-422c145cd653"/>
  <p:tag name="CAPTIONITEMSYSNAME" val="Sharedoc15Toedit00:00:50.7-00:00:53.7"/>
  <p:tag name="BOOKMARKENTRYNAME" val="Sharedoc1500:00:50.7"/>
  <p:tag name="BOOKMARKEXITNAME" val="Sharedoc1500:00:53.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c492986d-1d4d-4c36-9b4c-526472dad3c5"/>
  <p:tag name="CAPTIONITEMSYSNAME" val="Sharedoc15Clickthe00:00:53.8-00:00:59.2"/>
  <p:tag name="BOOKMARKENTRYNAME" val="Sharedoc1500:00:53.8"/>
  <p:tag name="BOOKMARKEXITNAME" val="Sharedoc1500:00:59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338a0e3-8bc6-4a0a-a5af-06bf48357d24"/>
  <p:tag name="CAPTIONINTERNALID" val="7190fa1e-2ee8-4e33-a7e9-fef0d92061b2"/>
  <p:tag name="CAPTIONITEMSYSNAME" val="Sharedoc15Ifyou00:00:59.3-00:01:02.8"/>
  <p:tag name="BOOKMARKENTRYNAME" val="Sharedoc1500:00:59.3"/>
  <p:tag name="BOOKMARKEXITNAME" val="Sharedoc1500:01:02.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f13396d9-ba56-4933-bf7f-968aaea82017"/>
  <p:tag name="CAPTIONITEMSYSNAME" val="Versions15YourSkyDrive00:00:01.2-00:00:06.1"/>
  <p:tag name="BOOKMARKENTRYNAME" val="Versions1500:00:01.2"/>
  <p:tag name="BOOKMARKEXITNAME" val="Versions1500:00:06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139100db-3921-43d3-b988-415cf0f91ecf"/>
  <p:tag name="CAPTIONITEMSYSNAME" val="Versions15theversion00:00:06.2-00:00:11.3"/>
  <p:tag name="BOOKMARKENTRYNAME" val="Versions1500:00:06.2"/>
  <p:tag name="BOOKMARKEXITNAME" val="Versions1500:00:1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293c6263-6ce8-4e29-ab2b-0d3ff13ad0bf"/>
  <p:tag name="CAPTIONITEMSYSNAME" val="Versions15Documentsopen00:00:11.4-00:00:15.9"/>
  <p:tag name="BOOKMARKENTRYNAME" val="Versions1500:00:11.4"/>
  <p:tag name="BOOKMARKEXITNAME" val="Versions1500:00:15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65929893-a51f-4fb6-88ab-09e4dd9573f6"/>
  <p:tag name="CAPTIONITEMSYSNAME" val="Versions15Tosee00:00:16.0-00:00:20.9"/>
  <p:tag name="BOOKMARKENTRYNAME" val="Versions1500:00:16.0"/>
  <p:tag name="BOOKMARKEXITNAME" val="Versions1500:00:2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531ca1d4-9cc1-47a9-b553-89c979f9ee9c"/>
  <p:tag name="CAPTIONITEMSYSNAME" val="Sharedoc15Toshare00:00:12.0-00:00:15.3"/>
  <p:tag name="BOOKMARKENTRYNAME" val="Sharedoc1500:00:12.0"/>
  <p:tag name="BOOKMARKEXITNAME" val="Sharedoc1500:00:15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9320104a-6b90-4465-95e3-df46c904ec20"/>
  <p:tag name="CAPTIONITEMSYSNAME" val="Versions15Clickthe00:00:21.0-00:00:23.6"/>
  <p:tag name="BOOKMARKENTRYNAME" val="Versions1500:00:21.0"/>
  <p:tag name="BOOKMARKEXITNAME" val="Versions1500:00:23.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a70666fb-7df4-4056-9344-d54536f2156a"/>
  <p:tag name="CAPTIONITEMSYSNAME" val="Versions15Andhere00:00:23.7-00:00:30.0"/>
  <p:tag name="BOOKMARKENTRYNAME" val="Versions1500:00:23.7"/>
  <p:tag name="BOOKMARKEXITNAME" val="Versions1500:00:3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3a4e0526-a0a3-40c8-985b-c01a45a24d42"/>
  <p:tag name="CAPTIONITEMSYSNAME" val="Versions15Tosee00:00:30.1-00:00:35.6"/>
  <p:tag name="BOOKMARKENTRYNAME" val="Versions1500:00:30.1"/>
  <p:tag name="BOOKMARKEXITNAME" val="Versions1500:00:35.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e7634b5e-b7d3-46da-a4a1-3031e8528d89"/>
  <p:tag name="CAPTIONITEMSYSNAME" val="Versions15Toreturn00:00:35.7-00:00:39.8"/>
  <p:tag name="BOOKMARKENTRYNAME" val="Versions1500:00:35.7"/>
  <p:tag name="BOOKMARKEXITNAME" val="Versions1500:00:39.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bfeea8ed-9d05-41de-bf6f-dba9b6e6feaa"/>
  <p:tag name="CAPTIONITEMSYSNAME" val="Versions15clickthe00:00:39.9-00:00:48.6"/>
  <p:tag name="BOOKMARKENTRYNAME" val="Versions1500:00:39.9"/>
  <p:tag name="BOOKMARKEXITNAME" val="Versions1500:00:48.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9551afd4-d960-4a5d-964e-53b89c3ea1bd"/>
  <p:tag name="CAPTIONITEMSYSNAME" val="Versions15Beaware00:00:48.7-00:00:51.2"/>
  <p:tag name="BOOKMARKENTRYNAME" val="Versions1500:00:48.7"/>
  <p:tag name="BOOKMARKEXITNAME" val="Versions1500:00:51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ecbb66d-e58c-482a-bbb0-93f6baf2daa1"/>
  <p:tag name="CAPTIONINTERNALID" val="70bf2445-d482-412f-819c-ffb6bc1ca21b"/>
  <p:tag name="CAPTIONITEMSYSNAME" val="Versions15dependon00:00:51.3-00:00:57.4"/>
  <p:tag name="BOOKMARKENTRYNAME" val="Versions1500:00:51.3"/>
  <p:tag name="BOOKMARKEXITNAME" val="Versions1500:00:57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MEDIACAPTIONSPROMPTED" val="False"/>
  <p:tag name="TEMPPRESENTATIONFILE" val="C:\Users\triciag\AppData\Local\Temp\tmpD1F.tmp"/>
  <p:tag name="TEMPMEDIAFILENAME" val="C:\Users\triciag\AppData\Local\Temp\tmpEF4_Versions15.mp4"/>
  <p:tag name="MEDIAFADEDURATION" val="0.2"/>
  <p:tag name="MEDIATRANSPARENCY" val="0.5"/>
  <p:tag name="MEDIACAPTIONSHIDDEN" val="False"/>
  <p:tag name="CUSTOMXMLPARTID" val="{04617693-50EC-4AE2-8302-6C8E46AF02B5}"/>
  <p:tag name="MEDIACAPTIONCOUNT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1e5ecd58-af22-4634-8613-f064c9218440"/>
  <p:tag name="CAPTIONITEMSYSNAME" val="Versions15YourSkyDrive00:00:01.2-00:00:06.1"/>
  <p:tag name="BOOKMARKENTRYNAME" val="Versions1500:00:01.2"/>
  <p:tag name="BOOKMARKEXITNAME" val="Versions1500:00:06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c8e7888c-1053-4517-bdaa-45610abdfdd8"/>
  <p:tag name="CAPTIONITEMSYSNAME" val="Versions15theversion00:00:06.2-00:00:11.3"/>
  <p:tag name="BOOKMARKENTRYNAME" val="Versions1500:00:06.2"/>
  <p:tag name="BOOKMARKEXITNAME" val="Versions1500:00:1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e19adb3e-d676-4ec9-b7f7-211924eca32b"/>
  <p:tag name="CAPTIONITEMSYSNAME" val="Sharedoc15Clickthe00:00:15.4-00:00:18.0"/>
  <p:tag name="BOOKMARKENTRYNAME" val="Sharedoc1500:00:15.4"/>
  <p:tag name="BOOKMARKEXITNAME" val="Sharedoc1500:00:18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0a295cf0-2b51-4e48-a992-d939b5fee3b2"/>
  <p:tag name="CAPTIONITEMSYSNAME" val="Versions15Documentsopen00:00:11.4-00:00:15.9"/>
  <p:tag name="BOOKMARKENTRYNAME" val="Versions1500:00:11.4"/>
  <p:tag name="BOOKMARKEXITNAME" val="Versions1500:00:15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cc22db53-6432-4332-b668-86e8129376f6"/>
  <p:tag name="CAPTIONITEMSYSNAME" val="Versions15Tosee00:00:16.0-00:00:20.9"/>
  <p:tag name="BOOKMARKENTRYNAME" val="Versions1500:00:16.0"/>
  <p:tag name="BOOKMARKEXITNAME" val="Versions1500:00:20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2ef1acff-16b7-4981-a124-9630f5319fc6"/>
  <p:tag name="CAPTIONITEMSYSNAME" val="Versions15Clickthe00:00:21.0-00:00:23.6"/>
  <p:tag name="BOOKMARKENTRYNAME" val="Versions1500:00:21.0"/>
  <p:tag name="BOOKMARKEXITNAME" val="Versions1500:00:23.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5ac5359d-ee98-43fc-8a8e-445e559e171c"/>
  <p:tag name="CAPTIONITEMSYSNAME" val="Versions15Andhere00:00:23.7-00:00:30.0"/>
  <p:tag name="BOOKMARKENTRYNAME" val="Versions1500:00:23.7"/>
  <p:tag name="BOOKMARKEXITNAME" val="Versions1500:00:3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7d61f0c5-344e-49f1-88ae-370eef9f49f5"/>
  <p:tag name="CAPTIONITEMSYSNAME" val="Versions15Tosee00:00:30.1-00:00:35.6"/>
  <p:tag name="BOOKMARKENTRYNAME" val="Versions1500:00:30.1"/>
  <p:tag name="BOOKMARKEXITNAME" val="Versions1500:00:35.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76aa4e7b-cf20-42ae-8251-4124155c1352"/>
  <p:tag name="CAPTIONITEMSYSNAME" val="Versions15Toreturn00:00:35.7-00:00:39.8"/>
  <p:tag name="BOOKMARKENTRYNAME" val="Versions1500:00:35.7"/>
  <p:tag name="BOOKMARKEXITNAME" val="Versions1500:00:39.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fb1c25ff-d928-4a49-ab5b-21fcecc15637"/>
  <p:tag name="CAPTIONITEMSYSNAME" val="Versions15clickthe00:00:39.9-00:00:48.6"/>
  <p:tag name="BOOKMARKENTRYNAME" val="Versions1500:00:39.9"/>
  <p:tag name="BOOKMARKEXITNAME" val="Versions1500:00:48.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73a2fd87-b595-410a-b808-e6139fbd7eea"/>
  <p:tag name="CAPTIONITEMSYSNAME" val="Versions15Beaware00:00:48.7-00:00:51.2"/>
  <p:tag name="BOOKMARKENTRYNAME" val="Versions1500:00:48.7"/>
  <p:tag name="BOOKMARKEXITNAME" val="Versions1500:00:51.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2044ea6-6cf6-41ad-b5fb-394336b1ee18"/>
  <p:tag name="CAPTIONINTERNALID" val="f51b8667-29ba-4305-97c8-dac55f577fba"/>
  <p:tag name="CAPTIONITEMSYSNAME" val="Versions15dependon00:00:51.3-00:00:57.4"/>
  <p:tag name="BOOKMARKENTRYNAME" val="Versions1500:00:51.3"/>
  <p:tag name="BOOKMARKEXITNAME" val="Versions1500:00:57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0327485f-c6ad-4a9d-89de-aef88dd2a19e"/>
  <p:tag name="CAPTIONITEMSYSNAME" val="Sharedoc15ClickShare.00:00:18.1-00:00:19.1"/>
  <p:tag name="BOOKMARKENTRYNAME" val="Sharedoc1500:00:18.1"/>
  <p:tag name="BOOKMARKEXITNAME" val="Sharedoc1500:00:19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2d03412a-02b9-4298-af17-69b420010b27"/>
  <p:tag name="CAPTIONITEMSYSNAME" val="Sharedoc15Andinvite00:00:19.2-00:00:23.0"/>
  <p:tag name="BOOKMARKENTRYNAME" val="Sharedoc1500:00:19.2"/>
  <p:tag name="BOOKMARKEXITNAME" val="Sharedoc1500:00:23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3e990fad-8f31-4a7f-a5e0-ca95bb868844"/>
  <p:tag name="CAPTIONITEMSYSNAME" val="Sharedoc15Andclick00:00:23.1-00:00:26.7"/>
  <p:tag name="BOOKMARKENTRYNAME" val="Sharedoc1500:00:23.1"/>
  <p:tag name="BOOKMARKEXITNAME" val="Sharedoc1500:00:26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d8fc62e-0ed0-4be0-89ce-049eace3b048"/>
  <p:tag name="CAPTIONINTERNALID" val="17d34caf-aaa4-40b8-b053-3cb9d9761f0b"/>
  <p:tag name="CAPTIONITEMSYSNAME" val="Sharedoc15Toadd00:00:26.8-00:00:30.7"/>
  <p:tag name="BOOKMARKENTRYNAME" val="Sharedoc1500:00:26.8"/>
  <p:tag name="BOOKMARKEXITNAME" val="Sharedoc1500:00:30.7"/>
</p:tagLst>
</file>

<file path=ppt/theme/theme1.xml><?xml version="1.0" encoding="utf-8"?>
<a:theme xmlns:a="http://schemas.openxmlformats.org/drawingml/2006/main" name="AllHandsDemo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-2-Video-Template-11-1-12.potx" id="{501D23E4-AB81-478F-BD9D-1ED0592CFFBD}" vid="{B2DEFAC0-B19D-4712-8057-D591D0C243D4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-2-Video-Template-11-1-12.potx" id="{501D23E4-AB81-478F-BD9D-1ED0592CFFBD}" vid="{BD216501-0059-430C-BA50-C8832364F86E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-2-Video-Template-11-1-12.potx" id="{501D23E4-AB81-478F-BD9D-1ED0592CFFBD}" vid="{CD033685-95E5-4326-BD7D-E6E991F3A321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-2-Video-Template-11-1-12.potx" id="{501D23E4-AB81-478F-BD9D-1ED0592CFFBD}" vid="{6A820DB4-CAC4-4F24-A1E2-65842386FA0B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-2-Video-Template-11-1-12.potx" id="{501D23E4-AB81-478F-BD9D-1ED0592CFFBD}" vid="{D6836E73-8085-4CB5-AD70-938110D6C8F9}"/>
    </a:ext>
  </a:extLst>
</a:theme>
</file>

<file path=ppt/theme/theme6.xml><?xml version="1.0" encoding="utf-8"?>
<a:theme xmlns:a="http://schemas.openxmlformats.org/drawingml/2006/main" name="1_AllHandsDemo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-2-Video-Template-11-1-12.potx" id="{501D23E4-AB81-478F-BD9D-1ED0592CFFBD}" vid="{ACDF05C2-51EE-479E-9097-6A3EB69E5968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 9 3 3 8 a 0 e 3 - 8 b c 6 - 4 a 0 a - a 5 a f - 0 6 b f 4 8 3 5 7 d 2 4 < / I d > < C a p t i o n I t e m s > < C a p t i o n I t e m > < I n t e r n a l I d > e a e 3 c c 9 2 - 2 9 6 d - 4 7 f b - b f 7 3 - 5 a 7 d 2 2 9 d a c b 4 < / I n t e r n a l I d > < N a m e > S h a r e d o c 1 5 Y o u c a n 0 0 : 0 0 : 0 0 . 0 - 0 0 : 0 0 : 0 4 . 7 < / N a m e > < T e x t >   Y o u   c a n   s h a r e   a n y   t y p e   o f   d o c u m e n t   i n   y o u r   S k y D r i v e   P r o   l i b r a r y   w i t h   c o - w o r k e r s < / T e x t > < B o o k M a r k E n t r y N a m e > S h a r e d o c 1 5 0 0 : 0 0 : 0 0 . 0 < / B o o k M a r k E n t r y N a m e > < B o o k M a r k E x i t N a m e > S h a r e d o c 1 5 0 0 : 0 0 : 0 4 . 7 < / B o o k M a r k E x i t N a m e > < B o o k M a r k E n t r y P o s i t i o n > 3 3 < / B o o k M a r k E n t r y P o s i t i o n > < B o o k M a r k E x i t P o s i t i o n > 4 7 6 7 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 c c d 9 d 4 3 b - 9 4 b 5 - 4 6 0 3 - a c c 5 - 9 7 3 5 5 a a 1 7 c a c < / I n t e r n a l I d > < N a m e > S h a r e d o c 1 5 a n d g r a n t 0 0 : 0 0 : 0 4 . 8 - 0 0 : 0 0 : 0 7 . 2 < / N a m e > < T e x t >   a n d   g r a n t   t h e m   r e a d   o r   e d i t i n g   p e r m i s s i o n . < / T e x t > < B o o k M a r k E n t r y N a m e > S h a r e d o c 1 5 0 0 : 0 0 : 0 4 . 8 < / B o o k M a r k E n t r y N a m e > < B o o k M a r k E x i t N a m e > S h a r e d o c 1 5 0 0 : 0 0 : 0 7 . 2 < / B o o k M a r k E x i t N a m e > < B o o k M a r k E n t r y P o s i t i o n > 4 8 6 7 < / B o o k M a r k E n t r y P o s i t i o n > < B o o k M a r k E x i t P o s i t i o n > 7 2 6 7 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 3 2 5 c 3 8 2 6 - a 1 8 4 - 4 6 9 4 - 8 7 d 2 - c d 3 6 e 8 c b 9 8 f f < / I n t e r n a l I d > < N a m e > S h a r e d o c 1 5 T h e d o c u m e n t 0 0 : 0 0 : 0 7 . 3 - 0 0 : 0 0 : 1 1 . 9 < / N a m e > < T e x t >   T h e   d o c u m e n t   d o e s n  t   h a v e   t o   b e   a   W o r d   o r   o t h e r   O f f i c e   f i l e . < / T e x t > < B o o k M a r k E n t r y N a m e > S h a r e d o c 1 5 0 0 : 0 0 : 0 7 . 3 < / B o o k M a r k E n t r y N a m e > < B o o k M a r k E x i t N a m e > S h a r e d o c 1 5 0 0 : 0 0 : 1 1 . 9 < / B o o k M a r k E x i t N a m e > < B o o k M a r k E n t r y P o s i t i o n > 7 3 6 7 < / B o o k M a r k E n t r y P o s i t i o n > < B o o k M a r k E x i t P o s i t i o n > 1 1 9 0 0 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 2 f b 9 d d c 8 - 2 6 1 5 - 4 b 2 d - 9 b b d - 8 1 2 b 8 a 0 f c 6 1 4 < / I n t e r n a l I d > < N a m e > S h a r e d o c 1 5 T o s h a r e 0 0 : 0 0 : 1 2 . 0 - 0 0 : 0 0 : 1 5 . 3 < / N a m e > < T e x t >   T o   s h a r e   a   f o l d e r   o r   d o c u m e n t   t o   y o u r   S k y   D r i v e   P r o   l i b r a r y : < / T e x t > < B o o k M a r k E n t r y N a m e > S h a r e d o c 1 5 0 0 : 0 0 : 1 2 . 0 < / B o o k M a r k E n t r y N a m e > < B o o k M a r k E x i t N a m e > S h a r e d o c 1 5 0 0 : 0 0 : 1 5 . 3 < / B o o k M a r k E x i t N a m e > < B o o k M a r k E n t r y P o s i t i o n > 1 2 0 0 0 < / B o o k M a r k E n t r y P o s i t i o n > < B o o k M a r k E x i t P o s i t i o n > 1 5 3 0 0 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 8 a e 2 7 7 0 2 - b 1 a b - 4 f 3 0 - b 3 2 1 - 1 7 c 8 f d 2 f 8 0 2 f < / I n t e r n a l I d > < N a m e > S h a r e d o c 1 5 C l i c k t h e 0 0 : 0 0 : 1 5 . 4 - 0 0 : 0 0 : 1 8 . 0 < / N a m e > < T e x t >   C l i c k   t h e   e l l i p s i s   ( & )   t o   t h e   r i g h t   o f   t h e   e n t r y . < / T e x t > < B o o k M a r k E n t r y N a m e > S h a r e d o c 1 5 0 0 : 0 0 : 1 5 . 4 < / B o o k M a r k E n t r y N a m e > < B o o k M a r k E x i t N a m e > S h a r e d o c 1 5 0 0 : 0 0 : 1 8 . 0 < / B o o k M a r k E x i t N a m e > < B o o k M a r k E n t r y P o s i t i o n > 1 5 4 0 0 < / B o o k M a r k E n t r y P o s i t i o n > < B o o k M a r k E x i t P o s i t i o n > 1 8 0 0 0 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 1 b 0 0 9 c 5 3 - 4 2 2 3 - 4 b b c - 9 d 6 5 - f 9 2 0 3 a d c 6 5 0 8 < / I n t e r n a l I d > < N a m e > S h a r e d o c 1 5 C l i c k S h a r e . 0 0 : 0 0 : 1 8 . 1 - 0 0 : 0 0 : 1 9 . 1 < / N a m e > < T e x t >   C l i c k   S h a r e . < / T e x t > < B o o k M a r k E n t r y N a m e > S h a r e d o c 1 5 0 0 : 0 0 : 1 8 . 1 < / B o o k M a r k E n t r y N a m e > < B o o k M a r k E x i t N a m e > S h a r e d o c 1 5 0 0 : 0 0 : 1 9 . 1 < / B o o k M a r k E x i t N a m e > < B o o k M a r k E n t r y P o s i t i o n > 1 8 1 0 0 < / B o o k M a r k E n t r y P o s i t i o n > < B o o k M a r k E x i t P o s i t i o n > 1 9 1 0 0 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 1 5 c c 4 a 8 b - a 4 9 f - 4 e 6 9 - 9 4 2 a - 7 9 0 1 b c a 5 d 5 6 5 < / I n t e r n a l I d > < N a m e > S h a r e d o c 1 5 A n d i n v i t e 0 0 : 0 0 : 1 9 . 2 - 0 0 : 0 0 : 2 3 . 0 < / N a m e > < T e x t >   A n d   i n v i t e   p e o p l e   t o   v i e w   o r   e d i t   y o u r   d o c u m e n t , < / T e x t > < B o o k M a r k E n t r y N a m e > S h a r e d o c 1 5 0 0 : 0 0 : 1 9 . 2 < / B o o k M a r k E n t r y N a m e > < B o o k M a r k E x i t N a m e > S h a r e d o c 1 5 0 0 : 0 0 : 2 3 . 0 < / B o o k M a r k E x i t N a m e > < B o o k M a r k E n t r y P o s i t i o n > 1 9 2 0 0 < / B o o k M a r k E n t r y P o s i t i o n > < B o o k M a r k E x i t P o s i t i o n > 2 3 0 3 3 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 7 3 8 5 8 1 0 f - 7 b d 3 - 4 1 1 3 - b e 8 f - d 2 9 0 c 4 4 6 f c 5 8 < / I n t e r n a l I d > < N a m e > S h a r e d o c 1 5 A n d c l i c k 0 0 : 0 0 : 2 3 . 1 - 0 0 : 0 0 : 2 6 . 7 < / N a m e > < T e x t >   A n d   c l i c k   S h a r e . < / T e x t > < B o o k M a r k E n t r y N a m e > S h a r e d o c 1 5 0 0 : 0 0 : 2 3 . 1 < / B o o k M a r k E n t r y N a m e > < B o o k M a r k E x i t N a m e > S h a r e d o c 1 5 0 0 : 0 0 : 2 6 . 7 < / B o o k M a r k E x i t N a m e > < B o o k M a r k E n t r y P o s i t i o n > 2 3 1 3 3 < / B o o k M a r k E n t r y P o s i t i o n > < B o o k M a r k E x i t P o s i t i o n > 2 6 7 3 3 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 e 3 c 4 a 8 e d - b a 2 1 - 4 f f 2 - 9 6 2 3 - f 5 2 7 1 a 9 e e 6 d 7 < / I n t e r n a l I d > < N a m e > S h a r e d o c 1 5 T o a d d 0 0 : 0 0 : 2 6 . 8 - 0 0 : 0 0 : 3 0 . 7 < / N a m e > < T e x t >   T o   a d d   t o   t h e   l i s t   o f   p e o p l e   w h o   a r e   a l r e a d y   s h a r i n g   a   f o l d e r   o r   d o c u m e n t , < / T e x t > < B o o k M a r k E n t r y N a m e > S h a r e d o c 1 5 0 0 : 0 0 : 2 6 . 8 < / B o o k M a r k E n t r y N a m e > < B o o k M a r k E x i t N a m e > S h a r e d o c 1 5 0 0 : 0 0 : 3 0 . 7 < / B o o k M a r k E x i t N a m e > < B o o k M a r k E n t r y P o s i t i o n > 2 6 8 3 3 < / B o o k M a r k E n t r y P o s i t i o n > < B o o k M a r k E x i t P o s i t i o n > 3 0 7 0 0 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 2 b 6 e c e f 4 - e d 2 6 - 4 c 4 c - 8 8 5 c - 9 d a 2 4 6 f 3 0 7 b f < / I n t e r n a l I d > < N a m e > S h a r e d o c 1 5 c l i c k t h e 0 0 : 0 0 : 3 0 . 8 - 0 0 : 0 0 : 3 3 . 8 < / N a m e > < T e x t >   c l i c k   t h e   S h a r e d   w i t h   s o m e   p e o p l e   i c o n   i n   t h e   S h a r i n g   c o l u m n < / T e x t > < B o o k M a r k E n t r y N a m e > S h a r e d o c 1 5 0 0 : 0 0 : 3 0 . 8 < / B o o k M a r k E n t r y N a m e > < B o o k M a r k E x i t N a m e > S h a r e d o c 1 5 0 0 : 0 0 : 3 3 . 8 < / B o o k M a r k E x i t N a m e > < B o o k M a r k E n t r y P o s i t i o n > 3 0 8 0 0 < / B o o k M a r k E n t r y P o s i t i o n > < B o o k M a r k E x i t P o s i t i o n > 3 3 8 0 0 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 8 f a 5 b 8 9 3 - a 1 2 1 - 4 2 6 7 - b 1 a 3 - f 9 8 b 9 1 a 0 7 4 2 a < / I n t e r n a l I d > < N a m e > S h a r e d o c 1 5 a n d i n v i t e 0 0 : 0 0 : 3 3 . 9 - 0 0 : 0 0 : 3 8 . 1 < / N a m e > < T e x t >   a n d   i n v i t e   a n o t h e r   c o l l e a g u e   t o   v i e w   o r   e d i t   y o u r   d o c u m e n t . < / T e x t > < B o o k M a r k E n t r y N a m e > S h a r e d o c 1 5 0 0 : 0 0 : 3 3 . 9 < / B o o k M a r k E n t r y N a m e > < B o o k M a r k E x i t N a m e > S h a r e d o c 1 5 0 0 : 0 0 : 3 8 . 1 < / B o o k M a r k E x i t N a m e > < B o o k M a r k E n t r y P o s i t i o n > 3 3 9 0 0 < / B o o k M a r k E n t r y P o s i t i o n > < B o o k M a r k E x i t P o s i t i o n > 3 8 1 3 3 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 1 0 2 7 6 e a 7 - 7 8 3 b - 4 6 2 1 - 8 a 9 8 - 0 3 a d 7 b e f a 7 b 6 < / I n t e r n a l I d > < N a m e > S h a r e d o c 1 5 W h e n s o m e o n e 0 0 : 0 0 : 3 8 . 2 - 0 0 : 0 0 : 4 0 . 0 < / N a m e > < T e x t >   W h e n   s o m e o n e   s h a r e s   a   d o c u m e n t   w i t h   y o u , < / T e x t > < B o o k M a r k E n t r y N a m e > S h a r e d o c 1 5 0 0 : 0 0 : 3 8 . 2 < / B o o k M a r k E n t r y N a m e > < B o o k M a r k E x i t N a m e > S h a r e d o c 1 5 0 0 : 0 0 : 4 0 . 0 < / B o o k M a r k E x i t N a m e > < B o o k M a r k E n t r y P o s i t i o n > 3 8 2 3 3 < / B o o k M a r k E n t r y P o s i t i o n > < B o o k M a r k E x i t P o s i t i o n > 4 0 0 6 7 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 9 2 7 1 1 0 6 a - 3 1 6 5 - 4 c f f - 9 b e 8 - b 8 4 e 4 d f 5 6 6 a b < / I n t e r n a l I d > < N a m e > S h a r e d o c 1 5 y o u t y p i c a l l y 0 0 : 0 0 : 4 0 . 1 - 0 0 : 0 0 : 4 6 . 3 < / N a m e > < T e x t >   y o u   t y p i c a l l y   r e c e i v e   a n   e m a i l   n o t i f i c a t i o n   t h a t   c o n t a i n s   a   l i n k   t o   t h e   d o c u m e n t   i n   y o u r   c o - w o r k e r  s   l i b r a r y . < / T e x t > < B o o k M a r k E n t r y N a m e > S h a r e d o c 1 5 0 0 : 0 0 : 4 0 . 1 < / B o o k M a r k E n t r y N a m e > < B o o k M a r k E x i t N a m e > S h a r e d o c 1 5 0 0 : 0 0 : 4 6 . 3 < / B o o k M a r k E x i t N a m e > < B o o k M a r k E n t r y P o s i t i o n > 4 0 1 6 7 < / B o o k M a r k E n t r y P o s i t i o n > < B o o k M a r k E x i t P o s i t i o n > 4 6 3 0 0 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 a 2 8 7 3 7 1 9 - b 6 f 7 - 4 4 5 a - b 9 6 2 - 0 b 3 1 a 9 e 0 8 8 4 9 < / I n t e r n a l I d > < N a m e > S h a r e d o c 1 5 Y o u m a y 0 0 : 0 0 : 4 6 . 4 - 0 0 : 0 0 : 5 0 . 6 < / N a m e > < T e x t >   Y o u   m a y   b e   i n v i t e d   t o   e d i t   t h e   d o c u m e n t   o r   t o   s i m p l y   v i e w   i t . < / T e x t > < B o o k M a r k E n t r y N a m e > S h a r e d o c 1 5 0 0 : 0 0 : 4 6 . 4 < / B o o k M a r k E n t r y N a m e > < B o o k M a r k E x i t N a m e > S h a r e d o c 1 5 0 0 : 0 0 : 5 0 . 6 < / B o o k M a r k E x i t N a m e > < B o o k M a r k E n t r y P o s i t i o n > 4 6 4 0 0 < / B o o k M a r k E n t r y P o s i t i o n > < B o o k M a r k E x i t P o s i t i o n > 5 0 6 3 3 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 e 3 7 8 8 5 b 6 - 2 d 1 a - 4 1 5 2 - 9 b 8 2 - 4 2 2 c 1 4 5 c d 6 5 3 < / I n t e r n a l I d > < N a m e > S h a r e d o c 1 5 T o e d i t 0 0 : 0 0 : 5 0 . 7 - 0 0 : 0 0 : 5 3 . 7 < / N a m e > < T e x t >   T o   e d i t   a   d o c u m e n t   t h a t   a   c o - w o r k e r   h a s   s h a r e d   w i t h   y o u : < / T e x t > < B o o k M a r k E n t r y N a m e > S h a r e d o c 1 5 0 0 : 0 0 : 5 0 . 7 < / B o o k M a r k E n t r y N a m e > < B o o k M a r k E x i t N a m e > S h a r e d o c 1 5 0 0 : 0 0 : 5 3 . 7 < / B o o k M a r k E x i t N a m e > < B o o k M a r k E n t r y P o s i t i o n > 5 0 7 3 3 < / B o o k M a r k E n t r y P o s i t i o n > < B o o k M a r k E x i t P o s i t i o n > 5 3 7 3 3 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 c 4 9 2 9 8 6 d - 1 d 4 d - 4 c 3 6 - 9 b 4 c - 5 2 6 4 7 2 d a d 3 c 5 < / I n t e r n a l I d > < N a m e > S h a r e d o c 1 5 C l i c k t h e 0 0 : 0 0 : 5 3 . 8 - 0 0 : 0 0 : 5 9 . 2 < / N a m e > < T e x t >   C l i c k   t h e   d o c u m e n t   l i n k   i n   t h e   e m a i l   y o u   r e c e i v e d   i n f o r m i n g   y o u   t h a t   t h e   d o c u m e n t   h a s   b e e n   s h a r e d   w i t h   y o u . < / T e x t > < B o o k M a r k E n t r y N a m e > S h a r e d o c 1 5 0 0 : 0 0 : 5 3 . 8 < / B o o k M a r k E n t r y N a m e > < B o o k M a r k E x i t N a m e > S h a r e d o c 1 5 0 0 : 0 0 : 5 9 . 2 < / B o o k M a r k E x i t N a m e > < B o o k M a r k E n t r y P o s i t i o n > 5 3 8 3 3 < / B o o k M a r k E n t r y P o s i t i o n > < B o o k M a r k E x i t P o s i t i o n > 5 9 2 3 3 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 7 1 9 0 f a 1 e - 2 e e 8 - 4 e 3 3 - a 7 e 9 - f e f 0 d 9 2 0 6 1 b 2 < / I n t e r n a l I d > < N a m e > S h a r e d o c 1 5 I f y o u 0 0 : 0 0 : 5 9 . 3 - 0 0 : 0 1 : 0 2 . 8 < / N a m e > < T e x t >   I f   y o u   h a v e   e d i t   p e r m i s s i o n ,   e d i t   i t . < / T e x t > < B o o k M a r k E n t r y N a m e > S h a r e d o c 1 5 0 0 : 0 0 : 5 9 . 3 < / B o o k M a r k E n t r y N a m e > < B o o k M a r k E x i t N a m e > S h a r e d o c 1 5 0 0 : 0 1 : 0 2 . 8 < / B o o k M a r k E x i t N a m e > < B o o k M a r k E n t r y P o s i t i o n > 5 9 3 3 3 < / B o o k M a r k E n t r y P o s i t i o n > < B o o k M a r k E x i t P o s i t i o n > 6 2 8 6 7 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/ C a p t i o n I t e m s > < / C a p t i o n I t e m s L i s t > 
</file>

<file path=customXml/item2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 7 d 8 f c 6 2 e - 0 e d 0 - 4 b e 0 - 8 9 c e - 0 4 9 e a c e 3 b 0 4 8 < / I d > < C a p t i o n I t e m s > < C a p t i o n I t e m > < I n t e r n a l I d > 6 c 8 e a 7 1 9 - 9 6 c f - 4 2 9 e - a 2 b a - 3 f 2 6 b c 3 b 7 d d d < / I n t e r n a l I d > < N a m e > S h a r e d o c 1 5 Y o u c a n 0 0 : 0 0 : 0 0 . 0 - 0 0 : 0 0 : 0 4 . 7 < / N a m e > < T e x t >   Y o u   c a n   s h a r e   a n y   t y p e   o f   d o c u m e n t   i n   y o u r   S k y D r i v e   P r o   l i b r a r y   w i t h   c o - w o r k e r s < / T e x t > < B o o k M a r k E n t r y N a m e > S h a r e d o c 1 5 0 0 : 0 0 : 0 0 . 0 < / B o o k M a r k E n t r y N a m e > < B o o k M a r k E x i t N a m e > S h a r e d o c 1 5 0 0 : 0 0 : 0 4 . 7 < / B o o k M a r k E x i t N a m e > < B o o k M a r k E n t r y P o s i t i o n > 3 3 < / B o o k M a r k E n t r y P o s i t i o n > < B o o k M a r k E x i t P o s i t i o n > 4 7 6 7 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 b 1 1 b a 2 1 6 - 2 5 a d - 4 7 8 f - 8 7 5 3 - e 5 c 9 9 f 6 8 9 c c e < / I n t e r n a l I d > < N a m e > S h a r e d o c 1 5 a n d g r a n t 0 0 : 0 0 : 0 4 . 8 - 0 0 : 0 0 : 0 7 . 2 < / N a m e > < T e x t >   a n d   g r a n t   t h e m   r e a d   o r   e d i t i n g   p e r m i s s i o n . < / T e x t > < B o o k M a r k E n t r y N a m e > S h a r e d o c 1 5 0 0 : 0 0 : 0 4 . 8 < / B o o k M a r k E n t r y N a m e > < B o o k M a r k E x i t N a m e > S h a r e d o c 1 5 0 0 : 0 0 : 0 7 . 2 < / B o o k M a r k E x i t N a m e > < B o o k M a r k E n t r y P o s i t i o n > 4 8 6 7 < / B o o k M a r k E n t r y P o s i t i o n > < B o o k M a r k E x i t P o s i t i o n > 7 2 6 7 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 4 0 c 6 4 d 3 6 - 1 6 0 0 - 4 f e 6 - 9 5 1 c - 3 b d 8 6 9 8 d 9 a 6 b < / I n t e r n a l I d > < N a m e > S h a r e d o c 1 5 T h e d o c u m e n t 0 0 : 0 0 : 0 7 . 3 - 0 0 : 0 0 : 1 1 . 9 < / N a m e > < T e x t >   T h e   d o c u m e n t   d o e s n  t   h a v e   t o   b e   a   W o r d   o r   o t h e r   O f f i c e   f i l e . < / T e x t > < B o o k M a r k E n t r y N a m e > S h a r e d o c 1 5 0 0 : 0 0 : 0 7 . 3 < / B o o k M a r k E n t r y N a m e > < B o o k M a r k E x i t N a m e > S h a r e d o c 1 5 0 0 : 0 0 : 1 1 . 9 < / B o o k M a r k E x i t N a m e > < B o o k M a r k E n t r y P o s i t i o n > 7 3 6 7 < / B o o k M a r k E n t r y P o s i t i o n > < B o o k M a r k E x i t P o s i t i o n > 1 1 9 0 0 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 5 3 1 c a 1 d 4 - 9 c c 1 - 4 7 a 9 - b 5 5 3 - 8 9 c 9 7 9 f 9 e e 9 c < / I n t e r n a l I d > < N a m e > S h a r e d o c 1 5 T o s h a r e 0 0 : 0 0 : 1 2 . 0 - 0 0 : 0 0 : 1 5 . 3 < / N a m e > < T e x t >   T o   s h a r e   a   f o l d e r   o r   d o c u m e n t   t o   y o u r   S k y   D r i v e   P r o   l i b r a r y : < / T e x t > < B o o k M a r k E n t r y N a m e > S h a r e d o c 1 5 0 0 : 0 0 : 1 2 . 0 < / B o o k M a r k E n t r y N a m e > < B o o k M a r k E x i t N a m e > S h a r e d o c 1 5 0 0 : 0 0 : 1 5 . 3 < / B o o k M a r k E x i t N a m e > < B o o k M a r k E n t r y P o s i t i o n > 1 2 0 0 0 < / B o o k M a r k E n t r y P o s i t i o n > < B o o k M a r k E x i t P o s i t i o n > 1 5 3 0 0 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 e 1 9 a d b 3 e - d 6 7 6 - 4 e c 9 - b 7 f 7 - 2 1 1 9 2 4 e c a 3 2 b < / I n t e r n a l I d > < N a m e > S h a r e d o c 1 5 C l i c k t h e 0 0 : 0 0 : 1 5 . 4 - 0 0 : 0 0 : 1 8 . 0 < / N a m e > < T e x t >   C l i c k   t h e   e l l i p s i s   ( & )   t o   t h e   r i g h t   o f   t h e   e n t r y . < / T e x t > < B o o k M a r k E n t r y N a m e > S h a r e d o c 1 5 0 0 : 0 0 : 1 5 . 4 < / B o o k M a r k E n t r y N a m e > < B o o k M a r k E x i t N a m e > S h a r e d o c 1 5 0 0 : 0 0 : 1 8 . 0 < / B o o k M a r k E x i t N a m e > < B o o k M a r k E n t r y P o s i t i o n > 1 5 4 0 0 < / B o o k M a r k E n t r y P o s i t i o n > < B o o k M a r k E x i t P o s i t i o n > 1 8 0 0 0 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 0 3 2 7 4 8 5 f - c 6 a d - 4 a 9 d - 8 9 d e - a e f 8 8 d d 2 a 1 9 e < / I n t e r n a l I d > < N a m e > S h a r e d o c 1 5 C l i c k S h a r e . 0 0 : 0 0 : 1 8 . 1 - 0 0 : 0 0 : 1 9 . 1 < / N a m e > < T e x t >   C l i c k   S h a r e . < / T e x t > < B o o k M a r k E n t r y N a m e > S h a r e d o c 1 5 0 0 : 0 0 : 1 8 . 1 < / B o o k M a r k E n t r y N a m e > < B o o k M a r k E x i t N a m e > S h a r e d o c 1 5 0 0 : 0 0 : 1 9 . 1 < / B o o k M a r k E x i t N a m e > < B o o k M a r k E n t r y P o s i t i o n > 1 8 1 0 0 < / B o o k M a r k E n t r y P o s i t i o n > < B o o k M a r k E x i t P o s i t i o n > 1 9 1 0 0 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 2 d 0 3 4 1 2 a - 0 2 b 9 - 4 2 9 8 - a f 1 7 - 6 9 b 4 2 0 0 1 0 b 2 7 < / I n t e r n a l I d > < N a m e > S h a r e d o c 1 5 A n d i n v i t e 0 0 : 0 0 : 1 9 . 2 - 0 0 : 0 0 : 2 3 . 0 < / N a m e > < T e x t >   A n d   i n v i t e   p e o p l e   t o   v i e w   o r   e d i t   y o u r   d o c u m e n t , < / T e x t > < B o o k M a r k E n t r y N a m e > S h a r e d o c 1 5 0 0 : 0 0 : 1 9 . 2 < / B o o k M a r k E n t r y N a m e > < B o o k M a r k E x i t N a m e > S h a r e d o c 1 5 0 0 : 0 0 : 2 3 . 0 < / B o o k M a r k E x i t N a m e > < B o o k M a r k E n t r y P o s i t i o n > 1 9 2 0 0 < / B o o k M a r k E n t r y P o s i t i o n > < B o o k M a r k E x i t P o s i t i o n > 2 3 0 3 3 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 3 e 9 9 0 f a d - 8 f 3 1 - 4 a 7 f - a 5 e 0 - c a 9 5 b b 8 6 8 8 4 4 < / I n t e r n a l I d > < N a m e > S h a r e d o c 1 5 A n d c l i c k 0 0 : 0 0 : 2 3 . 1 - 0 0 : 0 0 : 2 6 . 7 < / N a m e > < T e x t >   A n d   c l i c k   S h a r e . < / T e x t > < B o o k M a r k E n t r y N a m e > S h a r e d o c 1 5 0 0 : 0 0 : 2 3 . 1 < / B o o k M a r k E n t r y N a m e > < B o o k M a r k E x i t N a m e > S h a r e d o c 1 5 0 0 : 0 0 : 2 6 . 7 < / B o o k M a r k E x i t N a m e > < B o o k M a r k E n t r y P o s i t i o n > 2 3 1 3 3 < / B o o k M a r k E n t r y P o s i t i o n > < B o o k M a r k E x i t P o s i t i o n > 2 6 7 3 3 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 1 7 d 3 4 c a f - a a a 4 - 4 0 b 8 - b 0 5 3 - 3 c b 9 d 9 7 6 1 f 0 b < / I n t e r n a l I d > < N a m e > S h a r e d o c 1 5 T o a d d 0 0 : 0 0 : 2 6 . 8 - 0 0 : 0 0 : 3 0 . 7 < / N a m e > < T e x t >   T o   a d d   t o   t h e   l i s t   o f   p e o p l e   w h o   a r e   a l r e a d y   s h a r i n g   a   f o l d e r   o r   d o c u m e n t , < / T e x t > < B o o k M a r k E n t r y N a m e > S h a r e d o c 1 5 0 0 : 0 0 : 2 6 . 8 < / B o o k M a r k E n t r y N a m e > < B o o k M a r k E x i t N a m e > S h a r e d o c 1 5 0 0 : 0 0 : 3 0 . 7 < / B o o k M a r k E x i t N a m e > < B o o k M a r k E n t r y P o s i t i o n > 2 6 8 3 3 < / B o o k M a r k E n t r y P o s i t i o n > < B o o k M a r k E x i t P o s i t i o n > 3 0 7 0 0 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 8 0 2 f 0 c a f - 9 9 f 6 - 4 7 4 1 - a a 8 1 - 1 1 e 2 5 c d 7 3 a 7 5 < / I n t e r n a l I d > < N a m e > S h a r e d o c 1 5 c l i c k t h e 0 0 : 0 0 : 3 0 . 8 - 0 0 : 0 0 : 3 3 . 8 < / N a m e > < T e x t >   c l i c k   t h e   S h a r e d   w i t h   s o m e   p e o p l e   i c o n   i n   t h e   S h a r i n g   c o l u m n < / T e x t > < B o o k M a r k E n t r y N a m e > S h a r e d o c 1 5 0 0 : 0 0 : 3 0 . 8 < / B o o k M a r k E n t r y N a m e > < B o o k M a r k E x i t N a m e > S h a r e d o c 1 5 0 0 : 0 0 : 3 3 . 8 < / B o o k M a r k E x i t N a m e > < B o o k M a r k E n t r y P o s i t i o n > 3 0 8 0 0 < / B o o k M a r k E n t r y P o s i t i o n > < B o o k M a r k E x i t P o s i t i o n > 3 3 8 0 0 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 9 4 f f a 5 c 0 - d d b 2 - 4 7 d f - a 2 e 4 - f 2 1 b 5 b a 5 8 a f f < / I n t e r n a l I d > < N a m e > S h a r e d o c 1 5 a n d i n v i t e 0 0 : 0 0 : 3 3 . 9 - 0 0 : 0 0 : 3 8 . 1 < / N a m e > < T e x t >   a n d   i n v i t e   a n o t h e r   c o l l e a g u e   t o   v i e w   o r   e d i t   y o u r   d o c u m e n t . < / T e x t > < B o o k M a r k E n t r y N a m e > S h a r e d o c 1 5 0 0 : 0 0 : 3 3 . 9 < / B o o k M a r k E n t r y N a m e > < B o o k M a r k E x i t N a m e > S h a r e d o c 1 5 0 0 : 0 0 : 3 8 . 1 < / B o o k M a r k E x i t N a m e > < B o o k M a r k E n t r y P o s i t i o n > 3 3 9 0 0 < / B o o k M a r k E n t r y P o s i t i o n > < B o o k M a r k E x i t P o s i t i o n > 3 8 1 3 3 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 d 0 f 1 1 0 5 a - 1 5 9 f - 4 e f 9 - a c 2 6 - 9 a 7 4 f 2 0 2 d 6 0 4 < / I n t e r n a l I d > < N a m e > S h a r e d o c 1 5 W h e n s o m e o n e 0 0 : 0 0 : 3 8 . 2 - 0 0 : 0 0 : 4 0 . 0 < / N a m e > < T e x t >   W h e n   s o m e o n e   s h a r e s   a   d o c u m e n t   w i t h   y o u , < / T e x t > < B o o k M a r k E n t r y N a m e > S h a r e d o c 1 5 0 0 : 0 0 : 3 8 . 2 < / B o o k M a r k E n t r y N a m e > < B o o k M a r k E x i t N a m e > S h a r e d o c 1 5 0 0 : 0 0 : 4 0 . 0 < / B o o k M a r k E x i t N a m e > < B o o k M a r k E n t r y P o s i t i o n > 3 8 2 3 3 < / B o o k M a r k E n t r y P o s i t i o n > < B o o k M a r k E x i t P o s i t i o n > 4 0 0 6 7 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 3 9 c 2 a 8 d 6 - 4 8 1 d - 4 a c 3 - 8 0 d 5 - 1 7 9 b c b c c 4 1 1 6 < / I n t e r n a l I d > < N a m e > S h a r e d o c 1 5 y o u t y p i c a l l y 0 0 : 0 0 : 4 0 . 1 - 0 0 : 0 0 : 4 6 . 3 < / N a m e > < T e x t >   y o u   t y p i c a l l y   r e c e i v e   a n   e m a i l   n o t i f i c a t i o n   t h a t   c o n t a i n s   a   l i n k   t o   t h e   d o c u m e n t   i n   y o u r   c o - w o r k e r  s   l i b r a r y . < / T e x t > < B o o k M a r k E n t r y N a m e > S h a r e d o c 1 5 0 0 : 0 0 : 4 0 . 1 < / B o o k M a r k E n t r y N a m e > < B o o k M a r k E x i t N a m e > S h a r e d o c 1 5 0 0 : 0 0 : 4 6 . 3 < / B o o k M a r k E x i t N a m e > < B o o k M a r k E n t r y P o s i t i o n > 4 0 1 6 7 < / B o o k M a r k E n t r y P o s i t i o n > < B o o k M a r k E x i t P o s i t i o n > 4 6 3 0 0 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 0 e b b 5 c c 1 - a 6 5 0 - 4 f 7 1 - 9 2 5 b - d b 1 a 0 3 2 f 5 2 2 2 < / I n t e r n a l I d > < N a m e > S h a r e d o c 1 5 Y o u m a y 0 0 : 0 0 : 4 6 . 4 - 0 0 : 0 0 : 5 0 . 6 < / N a m e > < T e x t >   Y o u   m a y   b e   i n v i t e d   t o   e d i t   t h e   d o c u m e n t   o r   t o   s i m p l y   v i e w   i t . < / T e x t > < B o o k M a r k E n t r y N a m e > S h a r e d o c 1 5 0 0 : 0 0 : 4 6 . 4 < / B o o k M a r k E n t r y N a m e > < B o o k M a r k E x i t N a m e > S h a r e d o c 1 5 0 0 : 0 0 : 5 0 . 6 < / B o o k M a r k E x i t N a m e > < B o o k M a r k E n t r y P o s i t i o n > 4 6 4 0 0 < / B o o k M a r k E n t r y P o s i t i o n > < B o o k M a r k E x i t P o s i t i o n > 5 0 6 3 3 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 a 3 f e 2 2 3 5 - e 3 0 f - 4 6 7 a - b a d 0 - e 7 1 1 5 0 d 9 3 a 2 4 < / I n t e r n a l I d > < N a m e > S h a r e d o c 1 5 T o e d i t 0 0 : 0 0 : 5 0 . 7 - 0 0 : 0 0 : 5 3 . 7 < / N a m e > < T e x t >   T o   e d i t   a   d o c u m e n t   t h a t   a   c o - w o r k e r   h a s   s h a r e d   w i t h   y o u : < / T e x t > < B o o k M a r k E n t r y N a m e > S h a r e d o c 1 5 0 0 : 0 0 : 5 0 . 7 < / B o o k M a r k E n t r y N a m e > < B o o k M a r k E x i t N a m e > S h a r e d o c 1 5 0 0 : 0 0 : 5 3 . 7 < / B o o k M a r k E x i t N a m e > < B o o k M a r k E n t r y P o s i t i o n > 5 0 7 3 3 < / B o o k M a r k E n t r y P o s i t i o n > < B o o k M a r k E x i t P o s i t i o n > 5 3 7 3 3 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 1 2 b 0 1 7 6 6 - a c 4 6 - 4 3 f b - a f 3 d - c c a d 3 6 1 2 9 1 c 2 < / I n t e r n a l I d > < N a m e > S h a r e d o c 1 5 C l i c k t h e 0 0 : 0 0 : 5 3 . 8 - 0 0 : 0 0 : 5 9 . 2 < / N a m e > < T e x t >   C l i c k   t h e   d o c u m e n t   l i n k   i n   t h e   e m a i l   y o u   r e c e i v e d   i n f o r m i n g   y o u   t h a t   t h e   d o c u m e n t   h a s   b e e n   s h a r e d   w i t h   y o u . < / T e x t > < B o o k M a r k E n t r y N a m e > S h a r e d o c 1 5 0 0 : 0 0 : 5 3 . 8 < / B o o k M a r k E n t r y N a m e > < B o o k M a r k E x i t N a m e > S h a r e d o c 1 5 0 0 : 0 0 : 5 9 . 2 < / B o o k M a r k E x i t N a m e > < B o o k M a r k E n t r y P o s i t i o n > 5 3 8 3 3 < / B o o k M a r k E n t r y P o s i t i o n > < B o o k M a r k E x i t P o s i t i o n > 5 9 2 3 3 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 0 9 6 4 6 5 3 b - 4 f 8 c - 4 9 2 c - a 1 8 3 - 5 a f 7 5 0 a 6 6 a 0 8 < / I n t e r n a l I d > < N a m e > S h a r e d o c 1 5 I f y o u 0 0 : 0 0 : 5 9 . 3 - 0 0 : 0 1 : 0 2 . 8 < / N a m e > < T e x t >   I f   y o u   h a v e   e d i t   p e r m i s s i o n ,   e d i t   i t . < / T e x t > < B o o k M a r k E n t r y N a m e > S h a r e d o c 1 5 0 0 : 0 0 : 5 9 . 3 < / B o o k M a r k E n t r y N a m e > < B o o k M a r k E x i t N a m e > S h a r e d o c 1 5 0 0 : 0 1 : 0 2 . 8 < / B o o k M a r k E x i t N a m e > < B o o k M a r k E n t r y P o s i t i o n > 5 9 3 3 3 < / B o o k M a r k E n t r y P o s i t i o n > < B o o k M a r k E x i t P o s i t i o n > 6 2 8 6 7 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/ C a p t i o n I t e m s > < / C a p t i o n I t e m s L i s t > 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A3FEB6DB82004FB9DB9B56267DF0A1" ma:contentTypeVersion="0" ma:contentTypeDescription="Create a new document." ma:contentTypeScope="" ma:versionID="2ac33614be53478388339b87d14939db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4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 3 9 4 1 9 d 7 f - 5 3 8 7 - 4 c e 7 - 9 b 8 c - f c b b c b 5 8 9 5 f 3 < / I d > < C a p t i o n I t e m s > < C a p t i o n I t e m > < I n t e r n a l I d > 7 f b f d 0 5 9 - d 0 5 f - 4 e 6 8 - 9 7 5 1 - e e 6 c 1 1 6 b 1 8 c a < / I n t e r n a l I d > < N a m e > O L _ c o u r s e 1 _ m o v i e 1 _ F I N A L T h e r e  s n o 0 0 : 0 0 : 0 0 . 0 - 0 0 : 0 0 : 0 4 . 0 < / N a m e > < T e x t >   T h e r e  s   n o   d o u b t   a b o u t   i t ,   k e y b o a r d   s h o r t c u t s   h e l p   y o u   w o r k   f a s t e r . < / T e x t > < B o o k M a r k E n t r y N a m e > O L _ c o u r s e 1 _ m o v i e 1 _ F I N A L 0 0 : 0 0 : 0 0 . 0 < / B o o k M a r k E n t r y N a m e > < B o o k M a r k E x i t N a m e > O L _ c o u r s e 1 _ m o v i e 1 _ F I N A L 0 0 : 0 0 : 0 4 . 0 < / B o o k M a r k E x i t N a m e > < B o o k M a r k E n t r y P o s i t i o n > 3 3 < / B o o k M a r k E n t r y P o s i t i o n > < B o o k M a r k E x i t P o s i t i o n > 4 0 6 7 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 6 2 8 5 2 5 c e - f 6 4 5 - 4 b e e - a d 8 5 - 4 6 b 0 c 1 5 2 f b 5 6 < / I n t e r n a l I d > < N a m e > O L _ c o u r s e 1 _ m o v i e 1 _ F I N A L N e e d q u i c k l y 0 0 : 0 0 : 0 4 . 1 - 0 0 : 0 0 : 1 0 . 3 < / N a m e > < T e x t >   N e e d   q u i c k l y   s w i t c h   t o   y o u r   I n b o x ?   P r e s s   C T R L   a n d   1 . < / T e x t > < B o o k M a r k E n t r y N a m e > O L _ c o u r s e 1 _ m o v i e 1 _ F I N A L 0 0 : 0 0 : 0 4 . 1 < / B o o k M a r k E n t r y N a m e > < B o o k M a r k E x i t N a m e > O L _ c o u r s e 1 _ m o v i e 1 _ F I N A L 0 0 : 0 0 : 1 0 . 3 < / B o o k M a r k E x i t N a m e > < B o o k M a r k E n t r y P o s i t i o n > 4 1 6 7 < / B o o k M a r k E n t r y P o s i t i o n > < B o o k M a r k E x i t P o s i t i o n > 1 0 3 6 7 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 0 8 0 b 9 b a 3 - 9 9 3 a - 4 3 7 6 - 8 1 1 e - 7 f 1 a b a 4 b 2 4 7 c < / I n t e r n a l I d > < N a m e > O L _ c o u r s e 1 _ m o v i e 1 _ F I N A L N e e d t o 0 0 : 0 0 : 1 0 . 4 - 0 0 : 0 0 : 1 6 . 8 < / N a m e > < T e x t >   N e e d   t o   q u i c k l y   j u m p   t o   t h e   C a l e n d a r ?   P r e s s   C T R L + 2 . < / T e x t > < B o o k M a r k E n t r y N a m e > O L _ c o u r s e 1 _ m o v i e 1 _ F I N A L 0 0 : 0 0 : 1 0 . 4 < / B o o k M a r k E n t r y N a m e > < B o o k M a r k E x i t N a m e > O L _ c o u r s e 1 _ m o v i e 1 _ F I N A L 0 0 : 0 0 : 1 6 . 8 < / B o o k M a r k E x i t N a m e > < B o o k M a r k E n t r y P o s i t i o n > 1 0 4 6 7 < / B o o k M a r k E n t r y P o s i t i o n > < B o o k M a r k E x i t P o s i t i o n > 1 6 8 3 3 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 4 9 a f 6 6 4 f - a e d e - 4 7 1 f - 9 3 9 7 - 2 f 8 9 b b f 2 1 6 4 6 < / I n t e r n a l I d > < N a m e > O L _ c o u r s e 1 _ m o v i e 1 _ F I N A L W h a t a b o u t 0 0 : 0 0 : 1 6 . 9 - 0 0 : 0 0 : 2 4 . 4 < / N a m e > < T e x t >   W h a t   a b o u t   q u i c k l y   j u m p i n g   t o   y o u r   C o n t a c t s ?   T h a t  s   C T R L + 3 , < / T e x t > < B o o k M a r k E n t r y N a m e > O L _ c o u r s e 1 _ m o v i e 1 _ F I N A L 0 0 : 0 0 : 1 6 . 9 < / B o o k M a r k E n t r y N a m e > < B o o k M a r k E x i t N a m e > O L _ c o u r s e 1 _ m o v i e 1 _ F I N A L 0 0 : 0 0 : 2 4 . 4 < / B o o k M a r k E x i t N a m e > < B o o k M a r k E n t r y P o s i t i o n > 1 6 9 3 3 < / B o o k M a r k E n t r y P o s i t i o n > < B o o k M a r k E x i t P o s i t i o n > 2 4 4 0 0 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 e 9 5 b 9 4 6 f - d 0 2 d - 4 e d 7 - b a 9 7 - b e 8 b c d 2 e 7 2 3 b < / I n t e r n a l I d > < N a m e > O L _ c o u r s e 1 _ m o v i e 1 _ F I N A L a n d T a s k s 0 0 : 0 0 : 2 4 . 5 - 0 0 : 0 0 : 2 9 . 4 < / N a m e > < T e x t >   a n d   T a s k s   i s   C T R L + 4 . < / T e x t > < B o o k M a r k E n t r y N a m e > O L _ c o u r s e 1 _ m o v i e 1 _ F I N A L 0 0 : 0 0 : 2 4 . 5 < / B o o k M a r k E n t r y N a m e > < B o o k M a r k E x i t N a m e > O L _ c o u r s e 1 _ m o v i e 1 _ F I N A L 0 0 : 0 0 : 2 9 . 4 < / B o o k M a r k E x i t N a m e > < B o o k M a r k E n t r y P o s i t i o n > 2 4 5 0 0 < / B o o k M a r k E n t r y P o s i t i o n > < B o o k M a r k E x i t P o s i t i o n > 2 9 4 0 0 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 8 3 8 6 2 b 1 1 - c 2 3 9 - 4 c 4 0 - 8 e 3 9 - e 3 5 2 3 3 f 2 1 9 3 3 < / I n t e r n a l I d > < N a m e > O L _ c o u r s e 1 _ m o v i e 1 _ F I N A L S o t h a t  s 0 0 : 0 0 : 2 9 . 5 - 0 0 : 0 0 : 3 2 . 1 < / N a m e > < T e x t >   S o   t h a t  s   h o w   k e y b o a r d   s h o r t c u t s   w o r k . < / T e x t > < B o o k M a r k E n t r y N a m e > O L _ c o u r s e 1 _ m o v i e 1 _ F I N A L 0 0 : 0 0 : 2 9 . 5 < / B o o k M a r k E n t r y N a m e > < B o o k M a r k E x i t N a m e > O L _ c o u r s e 1 _ m o v i e 1 _ F I N A L 0 0 : 0 0 : 3 2 . 1 < / B o o k M a r k E x i t N a m e > < B o o k M a r k E n t r y P o s i t i o n > 2 9 5 0 0 < / B o o k M a r k E n t r y P o s i t i o n > < B o o k M a r k E x i t P o s i t i o n > 3 2 1 3 3 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 f 8 5 5 5 e b 4 - 4 7 4 0 - 4 5 9 e - 8 b 8 6 - 5 c 7 7 8 c 5 f 7 1 8 c < / I n t e r n a l I d > < N a m e > O L _ c o u r s e 1 _ m o v i e 1 _ F I N A L Y o u c o u l d 0 0 : 0 0 : 3 2 . 2 - 0 0 : 0 0 : 3 3 . 8 < / N a m e > < T e x t >   Y o u   c o u l d   d o   t h e   s a m e   t h i n g   w i t h   t h e   m o u s e , < / T e x t > < B o o k M a r k E n t r y N a m e > O L _ c o u r s e 1 _ m o v i e 1 _ F I N A L 0 0 : 0 0 : 3 2 . 2 < / B o o k M a r k E n t r y N a m e > < B o o k M a r k E x i t N a m e > O L _ c o u r s e 1 _ m o v i e 1 _ F I N A L 0 0 : 0 0 : 3 3 . 8 < / B o o k M a r k E x i t N a m e > < B o o k M a r k E n t r y P o s i t i o n > 3 2 2 3 3 < / B o o k M a r k E n t r y P o s i t i o n > < B o o k M a r k E x i t P o s i t i o n > 3 3 8 6 7 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 7 2 5 6 a 0 0 b - 0 c 9 f - 4 b 6 5 - a 3 f 3 - 7 2 8 9 8 a 6 3 f a d a < / I n t e r n a l I d > < N a m e > O L _ c o u r s e 1 _ m o v i e 1 _ F I N A L b u t k e y b o a r d 0 0 : 0 0 : 3 3 . 9 - 0 0 : 0 0 : 3 9 . 4 < / N a m e > < T e x t >   b u t   k e y b o a r d   s h o r t c u t s   h e l p   y o u   b y p a s s   a   l o t   o f   m e n u s   a n d   t a b s ,   a n d   c u t   r i g h t   t o   t h e   c h a s e . < / T e x t > < B o o k M a r k E n t r y N a m e > O L _ c o u r s e 1 _ m o v i e 1 _ F I N A L 0 0 : 0 0 : 3 3 . 9 < / B o o k M a r k E n t r y N a m e > < B o o k M a r k E x i t N a m e > O L _ c o u r s e 1 _ m o v i e 1 _ F I N A L 0 0 : 0 0 : 3 9 . 4 < / B o o k M a r k E x i t N a m e > < B o o k M a r k E n t r y P o s i t i o n > 3 3 9 6 7 < / B o o k M a r k E n t r y P o s i t i o n > < B o o k M a r k E x i t P o s i t i o n > 3 9 4 3 3 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 4 d 4 2 1 d f 9 - f 6 a 5 - 4 3 8 b - 9 a 6 c - c 4 e 5 0 a 6 3 4 7 9 0 < / I n t e r n a l I d > < N a m e > O L _ c o u r s e 1 _ m o v i e 1 _ F I N A L A n d t h e r e 0 0 : 0 0 : 3 9 . 5 - 0 0 : 0 0 : 4 6 . 1 < / N a m e > < T e x t >   A n d   t h e r e   i s   m o r e ,   l e t  s   s a y   y o u   a r e   i n   a   m a i l   f o l d e r   l i k e   t h i s   B u d g e t   f o l d e r ,   a n d   y o u   n e e d   t o   q u i c k l y   j u m p   t o   y o u r   I n b o x . < / T e x t > < B o o k M a r k E n t r y N a m e > O L _ c o u r s e 1 _ m o v i e 1 _ F I N A L 0 0 : 0 0 : 3 9 . 5 < / B o o k M a r k E n t r y N a m e > < B o o k M a r k E x i t N a m e > O L _ c o u r s e 1 _ m o v i e 1 _ F I N A L 0 0 : 0 0 : 4 6 . 1 < / B o o k M a r k E x i t N a m e > < B o o k M a r k E n t r y P o s i t i o n > 3 9 5 3 3 < / B o o k M a r k E n t r y P o s i t i o n > < B o o k M a r k E x i t P o s i t i o n > 4 6 1 3 3 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 e 1 5 8 c 2 e b - 6 5 e 1 - 4 5 f 5 - 8 f 4 6 - 8 9 d 2 5 f b 3 0 c e 0 < / I n t e r n a l I d > < N a m e > O L _ c o u r s e 1 _ m o v i e 1 _ F I N A L P r e s s C T R L + S H I F T + I . 0 0 : 0 0 : 4 6 . 2 - 0 0 : 0 0 : 5 1 . 6 < / N a m e > < T e x t >   P r e s s   C T R L + S H I F T + I . < / T e x t > < B o o k M a r k E n t r y N a m e > O L _ c o u r s e 1 _ m o v i e 1 _ F I N A L 0 0 : 0 0 : 4 6 . 2 < / B o o k M a r k E n t r y N a m e > < B o o k M a r k E x i t N a m e > O L _ c o u r s e 1 _ m o v i e 1 _ F I N A L 0 0 : 0 0 : 5 1 . 6 < / B o o k M a r k E x i t N a m e > < B o o k M a r k E n t r y P o s i t i o n > 4 6 2 3 3 < / B o o k M a r k E n t r y P o s i t i o n > < B o o k M a r k E x i t P o s i t i o n > 5 1 6 6 7 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 d d e 3 2 b 3 4 - 1 e a 7 - 4 3 d f - 9 9 8 2 - 3 a 3 c d 4 6 6 e 6 6 d < / I n t e r n a l I d > < N a m e > O L _ c o u r s e 1 _ m o v i e 1 _ F I N A L N e e d t o 0 0 : 0 0 : 5 1 . 7 - 0 0 : 0 1 : 0 3 . 2 < / N a m e > < T e x t >   N e e d   t o   g o   t o   a n o t h e r   f o l d e r ?   P r e s s   C T R L + Y ,   a n d   t h e n   c h o o s e   t h e   f o l d e r   y o u   w a n t   t o   g o   t o ,   t h e n   p r e s s   E n t e r . < / T e x t > < B o o k M a r k E n t r y N a m e > O L _ c o u r s e 1 _ m o v i e 1 _ F I N A L 0 0 : 0 0 : 5 1 . 7 < / B o o k M a r k E n t r y N a m e > < B o o k M a r k E x i t N a m e > O L _ c o u r s e 1 _ m o v i e 1 _ F I N A L 0 0 : 0 1 : 0 3 . 2 < / B o o k M a r k E x i t N a m e > < B o o k M a r k E n t r y P o s i t i o n > 5 1 7 6 7 < / B o o k M a r k E n t r y P o s i t i o n > < B o o k M a r k E x i t P o s i t i o n > 6 3 2 3 3 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 0 8 8 b e e 4 2 - 7 5 7 b - 4 2 3 8 - 8 5 3 1 - f 6 8 b 0 0 3 f 7 a 0 3 < / I n t e r n a l I d > < N a m e > O L _ c o u r s e 1 _ m o v i e 1 _ F I N A L S o t h a t ' s 0 0 : 0 1 : 0 3 . 3 - 0 0 : 0 1 : 0 5 . 5 < / N a m e > < T e x t >   S o   t h a t ' s   w h a t   K e y b o a r d   s h o r t c u t s   a r e   a l l   a b o u t . < / T e x t > < B o o k M a r k E n t r y N a m e > O L _ c o u r s e 1 _ m o v i e 1 _ F I N A L 0 0 : 0 1 : 0 3 . 3 < / B o o k M a r k E n t r y N a m e > < B o o k M a r k E x i t N a m e > O L _ c o u r s e 1 _ m o v i e 1 _ F I N A L 0 0 : 0 1 : 0 5 . 5 < / B o o k M a r k E x i t N a m e > < B o o k M a r k E n t r y P o s i t i o n > 6 3 3 3 3 < / B o o k M a r k E n t r y P o s i t i o n > < B o o k M a r k E x i t P o s i t i o n > 6 5 5 3 3 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C a p t i o n I t e m > < I n t e r n a l I d > c d b b 2 c c 8 - 0 1 1 8 - 4 c 1 c - b f 0 c - b 8 7 d 2 9 d e 3 f c 0 < / I n t e r n a l I d > < N a m e > O L _ c o u r s e 1 _ m o v i e 1 _ F I N A L D o i n g t h i n g s 0 0 : 0 1 : 0 5 . 6 - 0 0 : 0 1 : 1 1 . 2 < / N a m e > < T e x t >   D o i n g   t h i n g s   w i t h   y o u r   k e y b o a r d   i n s t e a d   o f   y o u r   m o u s e   t o   h e l p   y o u   w o r k   f a s t e r .   C l i c k   N e x t   t o   b e g i n . < / T e x t > < B o o k M a r k E n t r y N a m e > O L _ c o u r s e 1 _ m o v i e 1 _ F I N A L 0 0 : 0 1 : 0 5 . 6 < / B o o k M a r k E n t r y N a m e > < B o o k M a r k E x i t N a m e > O L _ c o u r s e 1 _ m o v i e 1 _ F I N A L 0 0 : 0 1 : 1 1 . 2 < / B o o k M a r k E x i t N a m e > < B o o k M a r k E n t r y P o s i t i o n > 6 5 6 3 3 < / B o o k M a r k E n t r y P o s i t i o n > < B o o k M a r k E x i t P o s i t i o n > 7 1 2 3 3 < / B o o k M a r k E x i t P o s i t i o n > < I s E x i t P o s i t i o n D e r i v e d > f a l s e < / I s E x i t P o s i t i o n D e r i v e d > < C a p t i o n S t y l e > < F o n t N a m e > C a l i b r i 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/ C a p t i o n S t y l e > < / C a p t i o n I t e m > < / C a p t i o n I t e m s > < / C a p t i o n I t e m s L i s t > 
</file>

<file path=customXml/item5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 e 2 0 4 4 e a 6 - 6 c f 6 - 4 1 a d - b 5 f b - 3 9 4 3 3 6 b 1 e e 1 8 < / I d > < C a p t i o n I t e m s > < C a p t i o n I t e m > < I n t e r n a l I d > 1 e 5 e c d 5 8 - a f 2 2 - 4 6 3 4 - 8 6 1 3 - f 0 6 4 c 9 2 1 8 4 4 0 < / I n t e r n a l I d > < N a m e > V e r s i o n s 1 5 Y o u r S k y D r i v e 0 0 : 0 0 : 0 1 . 2 - 0 0 : 0 0 : 0 6 . 1 < / N a m e > < T e x t >   Y o u r   S k y D r i v e   P r o   l i b r a r y   s t o r e s   t w o   v e r s i o n s   o f   a n y   d o c u m e n t   t h a t   y o u  v e   s h a r e d   w i t h   o t h e r s : < / T e x t > < B o o k M a r k E n t r y N a m e > V e r s i o n s 1 5 0 0 : 0 0 : 0 1 . 2 < / B o o k M a r k E n t r y N a m e > < B o o k M a r k E x i t N a m e > V e r s i o n s 1 5 0 0 : 0 0 : 0 6 . 1 < / B o o k M a r k E x i t N a m e > < B o o k M a r k E n t r y P o s i t i o n > 1 2 3 3 < / B o o k M a r k E n t r y P o s i t i o n > < B o o k M a r k E x i t P o s i t i o n > 6 1 6 7 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 c 8 e 7 8 8 8 c - 1 0 5 3 - 4 5 1 7 - b d a a - 4 5 6 1 0 a b d f d d 8 < / I n t e r n a l I d > < N a m e > V e r s i o n s 1 5 t h e v e r s i o n 0 0 : 0 0 : 0 6 . 2 - 0 0 : 0 0 : 1 1 . 3 < / N a m e > < T e x t >   t h e   v e r s i o n   m o s t   r e c e n t l y   e d i t e d   b y   a   c o - w o r k e r ,   a n d   t h e   v e r s i o n   y o u   l a s t   e d i t e d . < / T e x t > < B o o k M a r k E n t r y N a m e > V e r s i o n s 1 5 0 0 : 0 0 : 0 6 . 2 < / B o o k M a r k E n t r y N a m e > < B o o k M a r k E x i t N a m e > V e r s i o n s 1 5 0 0 : 0 0 : 1 1 . 3 < / B o o k M a r k E x i t N a m e > < B o o k M a r k E n t r y P o s i t i o n > 6 2 6 7 < / B o o k M a r k E n t r y P o s i t i o n > < B o o k M a r k E x i t P o s i t i o n > 1 1 3 6 7 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 0 a 2 9 5 c f 0 - 2 b 5 1 - 4 e 4 8 - a 9 9 2 - d 9 3 9 b 5 f e e 3 b 2 < / I n t e r n a l I d > < N a m e > V e r s i o n s 1 5 D o c u m e n t s o p e n 0 0 : 0 0 : 1 1 . 4 - 0 0 : 0 0 : 1 5 . 9 < / N a m e > < T e x t >   D o c u m e n t s   o p e n   t o   t h e   c u r r e n t   v e r s i o n ,   b u t   y o u   c a n   c h o o s e   w h i c h   v e r s i o n   t o   k e e p . < / T e x t > < B o o k M a r k E n t r y N a m e > V e r s i o n s 1 5 0 0 : 0 0 : 1 1 . 4 < / B o o k M a r k E n t r y N a m e > < B o o k M a r k E x i t N a m e > V e r s i o n s 1 5 0 0 : 0 0 : 1 5 . 9 < / B o o k M a r k E x i t N a m e > < B o o k M a r k E n t r y P o s i t i o n > 1 1 4 6 7 < / B o o k M a r k E n t r y P o s i t i o n > < B o o k M a r k E x i t P o s i t i o n > 1 5 9 0 0 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 c c 2 2 d b 5 3 - 6 4 3 2 - 4 3 3 2 - b 6 6 8 - 8 6 e 8 1 2 9 3 7 6 f 6 < / I n t e r n a l I d > < N a m e > V e r s i o n s 1 5 T o s e e 0 0 : 0 0 : 1 6 . 0 - 0 0 : 0 0 : 2 0 . 9 < / N a m e > < T e x t >   T o   s e e   w h o   l a s t   u p d a t e d   a   S k y D r i v e   P r o   d o c u m e n t   a n d   t h e   d a t e   o f   t h e   l a s t   c h a n g e : < / T e x t > < B o o k M a r k E n t r y N a m e > V e r s i o n s 1 5 0 0 : 0 0 : 1 6 . 0 < / B o o k M a r k E n t r y N a m e > < B o o k M a r k E x i t N a m e > V e r s i o n s 1 5 0 0 : 0 0 : 2 0 . 9 < / B o o k M a r k E x i t N a m e > < B o o k M a r k E n t r y P o s i t i o n > 1 6 0 0 0 < / B o o k M a r k E n t r y P o s i t i o n > < B o o k M a r k E x i t P o s i t i o n > 2 0 9 6 7 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 2 e f 1 a c f f - 1 6 b 7 - 4 9 8 1 - a 1 2 4 - 9 6 3 0 f 5 3 1 9 f c 6 < / I n t e r n a l I d > < N a m e > V e r s i o n s 1 5 C l i c k t h e 0 0 : 0 0 : 2 1 . 0 - 0 0 : 0 0 : 2 3 . 6 < / N a m e > < T e x t >   C l i c k   t h e   e l l i p s i s   t o   t h e   r i g h t   o f   t h e   d o c u m e n t . < / T e x t > < B o o k M a r k E n t r y N a m e > V e r s i o n s 1 5 0 0 : 0 0 : 2 1 . 0 < / B o o k M a r k E n t r y N a m e > < B o o k M a r k E x i t N a m e > V e r s i o n s 1 5 0 0 : 0 0 : 2 3 . 6 < / B o o k M a r k E x i t N a m e > < B o o k M a r k E n t r y P o s i t i o n > 2 1 0 6 7 < / B o o k M a r k E n t r y P o s i t i o n > < B o o k M a r k E x i t P o s i t i o n > 2 3 6 0 0 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 5 a c 5 3 5 9 d - e e 9 8 - 4 3 f c - 8 a 8 e - 4 4 5 e 5 5 9 e 1 7 1 c < / I n t e r n a l I d > < N a m e > V e r s i o n s 1 5 A n d h e r e 0 0 : 0 0 : 2 3 . 7 - 0 0 : 0 0 : 3 0 . 0 < / N a m e > < T e x t >   A n d   h e r e   y o u   s e e   t h e   n a m e   o f   t h e   p e r s o n   w h o   l a s t   e d i t e d   t h e   d o c u m e n t ,   a n d   t h e   d a t e   o f   t h a t   c h a n g e . < / T e x t > < B o o k M a r k E n t r y N a m e > V e r s i o n s 1 5 0 0 : 0 0 : 2 3 . 7 < / B o o k M a r k E n t r y N a m e > < B o o k M a r k E x i t N a m e > V e r s i o n s 1 5 0 0 : 0 0 : 3 0 . 0 < / B o o k M a r k E x i t N a m e > < B o o k M a r k E n t r y P o s i t i o n > 2 3 7 0 0 < / B o o k M a r k E n t r y P o s i t i o n > < B o o k M a r k E x i t P o s i t i o n > 3 0 0 0 0 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 7 d 6 1 f 0 c 5 - 3 4 4 e - 4 9 f 1 - 8 8 a e - 3 7 0 e e f 9 f 4 9 f 5 < / I n t e r n a l I d > < N a m e > V e r s i o n s 1 5 T o s e e 0 0 : 0 0 : 3 0 . 1 - 0 0 : 0 0 : 3 5 . 6 < / N a m e > < T e x t >   T o   s e e   t h e   c u r r e n t   v e r s i o n   o f   a   S k y D r i v e   P r o   d o c u m e n t ,   c l i c k   E d i t . < / T e x t > < B o o k M a r k E n t r y N a m e > V e r s i o n s 1 5 0 0 : 0 0 : 3 0 . 1 < / B o o k M a r k E n t r y N a m e > < B o o k M a r k E x i t N a m e > V e r s i o n s 1 5 0 0 : 0 0 : 3 5 . 6 < / B o o k M a r k E x i t N a m e > < B o o k M a r k E n t r y P o s i t i o n > 3 0 1 0 0 < / B o o k M a r k E n t r y P o s i t i o n > < B o o k M a r k E x i t P o s i t i o n > 3 5 6 3 3 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 7 6 a a 4 e 7 b - c f 2 0 - 4 2 a e - 8 2 5 1 - 4 1 2 4 1 5 5 c 1 3 5 2 < / I n t e r n a l I d > < N a m e > V e r s i o n s 1 5 T o r e t u r n 0 0 : 0 0 : 3 5 . 7 - 0 0 : 0 0 : 3 9 . 8 < / N a m e > < T e x t >   T o   r e t u r n   t o   y o u r   o w n   m o s t   r e c e n t   v e r s i o n   o f   y o u r   d o c u m e n t , < / T e x t > < B o o k M a r k E n t r y N a m e > V e r s i o n s 1 5 0 0 : 0 0 : 3 5 . 7 < / B o o k M a r k E n t r y N a m e > < B o o k M a r k E x i t N a m e > V e r s i o n s 1 5 0 0 : 0 0 : 3 9 . 8 < / B o o k M a r k E x i t N a m e > < B o o k M a r k E n t r y P o s i t i o n > 3 5 7 3 3 < / B o o k M a r k E n t r y P o s i t i o n > < B o o k M a r k E x i t P o s i t i o n > 3 9 8 0 0 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 f b 1 c 2 5 f f - d 9 2 8 - 4 a 4 9 - a b 5 b - 2 1 f c e c c 1 5 6 3 7 < / I n t e r n a l I d > < N a m e > V e r s i o n s 1 5 c l i c k t h e 0 0 : 0 0 : 3 9 . 9 - 0 0 : 0 0 : 4 8 . 6 < / N a m e > < T e x t >   c l i c k   t h e   e l l i p s e s   n e x t   t o   t h e   d o c u m e n t   a n d   t h e n   c l i c k   U N D O   C H A N G E S . < / T e x t > < B o o k M a r k E n t r y N a m e > V e r s i o n s 1 5 0 0 : 0 0 : 3 9 . 9 < / B o o k M a r k E n t r y N a m e > < B o o k M a r k E x i t N a m e > V e r s i o n s 1 5 0 0 : 0 0 : 4 8 . 6 < / B o o k M a r k E x i t N a m e > < B o o k M a r k E n t r y P o s i t i o n > 3 9 9 0 0 < / B o o k M a r k E n t r y P o s i t i o n > < B o o k M a r k E x i t P o s i t i o n > 4 8 6 0 0 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 7 3 a 2 f d 8 7 - b 5 9 5 - 4 1 0 a - b 8 0 8 - e 6 1 3 9 f b d 7 e e a < / I n t e r n a l I d > < N a m e > V e r s i o n s 1 5 B e a w a r e 0 0 : 0 0 : 4 8 . 7 - 0 0 : 0 0 : 5 1 . 2 < / N a m e > < T e x t >   B e   a w a r e   t h a t   t h e   c a p a b i l i t i e s   d e s c r i b e d   i n   t h i s   v i d e o < / T e x t > < B o o k M a r k E n t r y N a m e > V e r s i o n s 1 5 0 0 : 0 0 : 4 8 . 7 < / B o o k M a r k E n t r y N a m e > < B o o k M a r k E x i t N a m e > V e r s i o n s 1 5 0 0 : 0 0 : 5 1 . 2 < / B o o k M a r k E x i t N a m e > < B o o k M a r k E n t r y P o s i t i o n > 4 8 7 0 0 < / B o o k M a r k E n t r y P o s i t i o n > < B o o k M a r k E x i t P o s i t i o n > 5 1 2 6 7 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 f 5 1 b 8 6 6 7 - 2 9 b a - 4 3 0 5 - 9 7 c 8 - d a c 5 5 f 5 7 7 f b a < / I n t e r n a l I d > < N a m e > V e r s i o n s 1 5 d e p e n d o n 0 0 : 0 0 : 5 1 . 3 - 0 0 : 0 0 : 5 7 . 4 < / N a m e > < T e x t >   d e p e n d   o n   w h e t h e r   y o u r   o r g a n i z a t i o n   h a s   s e t   u p   a n d   c u s t o m i z e d   p e r s o n a l   s i t e s   a n d   p r o f i l e s . < / T e x t > < B o o k M a r k E n t r y N a m e > V e r s i o n s 1 5 0 0 : 0 0 : 5 1 . 3 < / B o o k M a r k E n t r y N a m e > < B o o k M a r k E x i t N a m e > V e r s i o n s 1 5 0 0 : 0 0 : 5 7 . 4 < / B o o k M a r k E x i t N a m e > < B o o k M a r k E n t r y P o s i t i o n > 5 1 3 6 7 < / B o o k M a r k E n t r y P o s i t i o n > < B o o k M a r k E x i t P o s i t i o n > 5 7 4 0 0 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/ C a p t i o n I t e m s > < / C a p t i o n I t e m s L i s t > 
</file>

<file path=customXml/item6.xml><?xml version="1.0" encoding="utf-8"?>
<p:properties xmlns:p="http://schemas.microsoft.com/office/2006/metadata/properties" xmlns:xsi="http://www.w3.org/2001/XMLSchema-instance">
  <documentManagement/>
</p:properties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 0 a 4 c e 3 b f - 0 6 e 9 - 4 5 c 4 - a 0 8 f - 7 1 f c e e 5 1 3 b 5 5 < / I d > < C a p t i o n I t e m s > < C a p t i o n I t e m > < I n t e r n a l I d > d 7 3 5 7 7 c c - 6 2 0 1 - 4 6 c 2 - a c 7 e - 0 4 b 8 8 b 5 0 0 b f e < / I n t e r n a l I d > < N a m e > O L _ c o u r s e 1 _ m o v i e 1 _ F I N A L T h e r e  s n o 0 0 : 0 0 : 0 0 . 0 - 0 0 : 0 0 : 0 4 . 0 < / N a m e > < T e x t >   T h e r e  s   n o   d o u b t   a b o u t   i t ,   k e y b o a r d   s h o r t c u t s   h e l p   y o u   w o r k   f a s t e r . < / T e x t > < B o o k M a r k E n t r y N a m e > O L _ c o u r s e 1 _ m o v i e 1 _ F I N A L 0 0 : 0 0 : 0 0 . 0 < / B o o k M a r k E n t r y N a m e > < B o o k M a r k E x i t N a m e > O L _ c o u r s e 1 _ m o v i e 1 _ F I N A L 0 0 : 0 0 : 0 4 . 0 < / B o o k M a r k E x i t N a m e > < B o o k M a r k E n t r y P o s i t i o n > 3 3 < / B o o k M a r k E n t r y P o s i t i o n > < B o o k M a r k E x i t P o s i t i o n > 4 0 6 7 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 7 d 3 6 f e e 0 - 9 0 e 3 - 4 f 0 5 - 9 9 0 9 - 9 8 9 3 8 5 f 8 2 3 7 e < / I n t e r n a l I d > < N a m e > O L _ c o u r s e 1 _ m o v i e 1 _ F I N A L N e e d q u i c k l y 0 0 : 0 0 : 0 4 . 1 - 0 0 : 0 0 : 1 0 . 3 < / N a m e > < T e x t >   N e e d   q u i c k l y   s w i t c h   t o   y o u r   I n b o x ?   P r e s s   C T R L   a n d   1 . < / T e x t > < B o o k M a r k E n t r y N a m e > O L _ c o u r s e 1 _ m o v i e 1 _ F I N A L 0 0 : 0 0 : 0 4 . 1 < / B o o k M a r k E n t r y N a m e > < B o o k M a r k E x i t N a m e > O L _ c o u r s e 1 _ m o v i e 1 _ F I N A L 0 0 : 0 0 : 1 0 . 3 < / B o o k M a r k E x i t N a m e > < B o o k M a r k E n t r y P o s i t i o n > 4 1 6 7 < / B o o k M a r k E n t r y P o s i t i o n > < B o o k M a r k E x i t P o s i t i o n > 1 0 3 6 7 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 1 5 c 3 c d 2 a - e 9 7 4 - 4 5 3 b - b 0 c f - 1 1 5 1 0 0 6 c 1 9 c 2 < / I n t e r n a l I d > < N a m e > O L _ c o u r s e 1 _ m o v i e 1 _ F I N A L N e e d t o 0 0 : 0 0 : 1 0 . 4 - 0 0 : 0 0 : 1 6 . 8 < / N a m e > < T e x t >   N e e d   t o   q u i c k l y   j u m p   t o   t h e   C a l e n d a r ?   P r e s s   C T R L + 2 . < / T e x t > < B o o k M a r k E n t r y N a m e > O L _ c o u r s e 1 _ m o v i e 1 _ F I N A L 0 0 : 0 0 : 1 0 . 4 < / B o o k M a r k E n t r y N a m e > < B o o k M a r k E x i t N a m e > O L _ c o u r s e 1 _ m o v i e 1 _ F I N A L 0 0 : 0 0 : 1 6 . 8 < / B o o k M a r k E x i t N a m e > < B o o k M a r k E n t r y P o s i t i o n > 1 0 4 6 7 < / B o o k M a r k E n t r y P o s i t i o n > < B o o k M a r k E x i t P o s i t i o n > 1 6 8 3 3 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 a e 1 0 e 4 c 4 - f 8 a 3 - 4 3 c b - a 5 1 c - 3 e e a 0 9 e 4 3 c 5 2 < / I n t e r n a l I d > < N a m e > O L _ c o u r s e 1 _ m o v i e 1 _ F I N A L W h a t a b o u t 0 0 : 0 0 : 1 6 . 9 - 0 0 : 0 0 : 2 4 . 4 < / N a m e > < T e x t >   W h a t   a b o u t   q u i c k l y   j u m p i n g   t o   y o u r   C o n t a c t s ?   T h a t  s   C T R L + 3 , < / T e x t > < B o o k M a r k E n t r y N a m e > O L _ c o u r s e 1 _ m o v i e 1 _ F I N A L 0 0 : 0 0 : 1 6 . 9 < / B o o k M a r k E n t r y N a m e > < B o o k M a r k E x i t N a m e > O L _ c o u r s e 1 _ m o v i e 1 _ F I N A L 0 0 : 0 0 : 2 4 . 4 < / B o o k M a r k E x i t N a m e > < B o o k M a r k E n t r y P o s i t i o n > 1 6 9 3 3 < / B o o k M a r k E n t r y P o s i t i o n > < B o o k M a r k E x i t P o s i t i o n > 2 4 4 0 0 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 f b d 3 e 4 8 3 - 6 2 1 3 - 4 8 3 c - b 2 5 b - 4 8 a f 6 b 1 6 d d 5 2 < / I n t e r n a l I d > < N a m e > O L _ c o u r s e 1 _ m o v i e 1 _ F I N A L a n d T a s k s 0 0 : 0 0 : 2 4 . 5 - 0 0 : 0 0 : 2 9 . 4 < / N a m e > < T e x t >   a n d   T a s k s   i s   C T R L + 4 . < / T e x t > < B o o k M a r k E n t r y N a m e > O L _ c o u r s e 1 _ m o v i e 1 _ F I N A L 0 0 : 0 0 : 2 4 . 5 < / B o o k M a r k E n t r y N a m e > < B o o k M a r k E x i t N a m e > O L _ c o u r s e 1 _ m o v i e 1 _ F I N A L 0 0 : 0 0 : 2 9 . 4 < / B o o k M a r k E x i t N a m e > < B o o k M a r k E n t r y P o s i t i o n > 2 4 5 0 0 < / B o o k M a r k E n t r y P o s i t i o n > < B o o k M a r k E x i t P o s i t i o n > 2 9 4 0 0 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 3 3 6 f a 8 8 b - 6 1 a c - 4 d 4 a - 9 c d b - 0 9 a f a 0 e a 8 0 3 7 < / I n t e r n a l I d > < N a m e > O L _ c o u r s e 1 _ m o v i e 1 _ F I N A L S o t h a t  s 0 0 : 0 0 : 2 9 . 5 - 0 0 : 0 0 : 3 2 . 1 < / N a m e > < T e x t >   S o   t h a t  s   h o w   k e y b o a r d   s h o r t c u t s   w o r k . < / T e x t > < B o o k M a r k E n t r y N a m e > O L _ c o u r s e 1 _ m o v i e 1 _ F I N A L 0 0 : 0 0 : 2 9 . 5 < / B o o k M a r k E n t r y N a m e > < B o o k M a r k E x i t N a m e > O L _ c o u r s e 1 _ m o v i e 1 _ F I N A L 0 0 : 0 0 : 3 2 . 1 < / B o o k M a r k E x i t N a m e > < B o o k M a r k E n t r y P o s i t i o n > 2 9 5 0 0 < / B o o k M a r k E n t r y P o s i t i o n > < B o o k M a r k E x i t P o s i t i o n > 3 2 1 3 3 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 9 3 e 2 1 b 1 2 - d a e 8 - 4 5 f 2 - 9 7 5 7 - a 9 5 1 9 c 2 8 b 7 7 f < / I n t e r n a l I d > < N a m e > O L _ c o u r s e 1 _ m o v i e 1 _ F I N A L Y o u c o u l d 0 0 : 0 0 : 3 2 . 2 - 0 0 : 0 0 : 3 3 . 8 < / N a m e > < T e x t >   Y o u   c o u l d   d o   t h e   s a m e   t h i n g   w i t h   t h e   m o u s e , < / T e x t > < B o o k M a r k E n t r y N a m e > O L _ c o u r s e 1 _ m o v i e 1 _ F I N A L 0 0 : 0 0 : 3 2 . 2 < / B o o k M a r k E n t r y N a m e > < B o o k M a r k E x i t N a m e > O L _ c o u r s e 1 _ m o v i e 1 _ F I N A L 0 0 : 0 0 : 3 3 . 8 < / B o o k M a r k E x i t N a m e > < B o o k M a r k E n t r y P o s i t i o n > 3 2 2 3 3 < / B o o k M a r k E n t r y P o s i t i o n > < B o o k M a r k E x i t P o s i t i o n > 3 3 8 6 7 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 6 8 7 8 b b 9 4 - f c e e - 4 5 3 b - 9 c b 1 - 4 1 a e c 8 1 1 c 2 4 e < / I n t e r n a l I d > < N a m e > O L _ c o u r s e 1 _ m o v i e 1 _ F I N A L b u t k e y b o a r d 0 0 : 0 0 : 3 3 . 9 - 0 0 : 0 0 : 3 9 . 4 < / N a m e > < T e x t >   b u t   k e y b o a r d   s h o r t c u t s   h e l p   y o u   b y p a s s   a   l o t   o f   m e n u s   a n d   t a b s ,   a n d   c u t   r i g h t   t o   t h e   c h a s e . < / T e x t > < B o o k M a r k E n t r y N a m e > O L _ c o u r s e 1 _ m o v i e 1 _ F I N A L 0 0 : 0 0 : 3 3 . 9 < / B o o k M a r k E n t r y N a m e > < B o o k M a r k E x i t N a m e > O L _ c o u r s e 1 _ m o v i e 1 _ F I N A L 0 0 : 0 0 : 3 9 . 4 < / B o o k M a r k E x i t N a m e > < B o o k M a r k E n t r y P o s i t i o n > 3 3 9 6 7 < / B o o k M a r k E n t r y P o s i t i o n > < B o o k M a r k E x i t P o s i t i o n > 3 9 4 3 3 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 1 e 6 e b 4 5 f - f 5 5 a - 4 1 b 0 - a 5 7 c - 1 f 0 8 b 3 4 a 7 d 3 d < / I n t e r n a l I d > < N a m e > O L _ c o u r s e 1 _ m o v i e 1 _ F I N A L A n d t h e r e 0 0 : 0 0 : 3 9 . 5 - 0 0 : 0 0 : 4 6 . 1 < / N a m e > < T e x t >   A n d   t h e r e   i s   m o r e ,   l e t  s   s a y   y o u   a r e   i n   a   m a i l   f o l d e r   l i k e   t h i s   B u d g e t   f o l d e r ,   a n d   y o u   n e e d   t o   q u i c k l y   j u m p   t o   y o u r   I n b o x . < / T e x t > < B o o k M a r k E n t r y N a m e > O L _ c o u r s e 1 _ m o v i e 1 _ F I N A L 0 0 : 0 0 : 3 9 . 5 < / B o o k M a r k E n t r y N a m e > < B o o k M a r k E x i t N a m e > O L _ c o u r s e 1 _ m o v i e 1 _ F I N A L 0 0 : 0 0 : 4 6 . 1 < / B o o k M a r k E x i t N a m e > < B o o k M a r k E n t r y P o s i t i o n > 3 9 5 3 3 < / B o o k M a r k E n t r y P o s i t i o n > < B o o k M a r k E x i t P o s i t i o n > 4 6 1 3 3 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 e a 7 1 7 1 6 5 - 4 7 5 c - 4 f 3 c - 9 1 9 e - d a f 3 b 7 0 2 4 a 6 7 < / I n t e r n a l I d > < N a m e > O L _ c o u r s e 1 _ m o v i e 1 _ F I N A L P r e s s C T R L + S H I F T + I . 0 0 : 0 0 : 4 6 . 2 - 0 0 : 0 0 : 5 1 . 6 < / N a m e > < T e x t >   P r e s s   C T R L + S H I F T + I . < / T e x t > < B o o k M a r k E n t r y N a m e > O L _ c o u r s e 1 _ m o v i e 1 _ F I N A L 0 0 : 0 0 : 4 6 . 2 < / B o o k M a r k E n t r y N a m e > < B o o k M a r k E x i t N a m e > O L _ c o u r s e 1 _ m o v i e 1 _ F I N A L 0 0 : 0 0 : 5 1 . 6 < / B o o k M a r k E x i t N a m e > < B o o k M a r k E n t r y P o s i t i o n > 4 6 2 3 3 < / B o o k M a r k E n t r y P o s i t i o n > < B o o k M a r k E x i t P o s i t i o n > 5 1 6 6 7 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 8 5 7 a 0 0 c b - a a 9 f - 4 d 1 b - b e 7 2 - 7 1 8 6 4 b a e 6 6 3 c < / I n t e r n a l I d > < N a m e > O L _ c o u r s e 1 _ m o v i e 1 _ F I N A L N e e d t o 0 0 : 0 0 : 5 1 . 7 - 0 0 : 0 1 : 0 3 . 2 < / N a m e > < T e x t >   N e e d   t o   g o   t o   a n o t h e r   f o l d e r ?   P r e s s   C T R L + Y ,   a n d   t h e n   c h o o s e   t h e   f o l d e r   y o u   w a n t   t o   g o   t o ,   t h e n   p r e s s   E n t e r . < / T e x t > < B o o k M a r k E n t r y N a m e > O L _ c o u r s e 1 _ m o v i e 1 _ F I N A L 0 0 : 0 0 : 5 1 . 7 < / B o o k M a r k E n t r y N a m e > < B o o k M a r k E x i t N a m e > O L _ c o u r s e 1 _ m o v i e 1 _ F I N A L 0 0 : 0 1 : 0 3 . 2 < / B o o k M a r k E x i t N a m e > < B o o k M a r k E n t r y P o s i t i o n > 5 1 7 6 7 < / B o o k M a r k E n t r y P o s i t i o n > < B o o k M a r k E x i t P o s i t i o n > 6 3 2 3 3 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 2 1 b 3 b 8 5 1 - 5 b 1 f - 4 b c c - b 6 7 a - c 1 c 2 8 3 f 4 8 7 6 e < / I n t e r n a l I d > < N a m e > O L _ c o u r s e 1 _ m o v i e 1 _ F I N A L S o t h a t ' s 0 0 : 0 1 : 0 3 . 3 - 0 0 : 0 1 : 0 5 . 5 < / N a m e > < T e x t >   S o   t h a t ' s   w h a t   K e y b o a r d   s h o r t c u t s   a r e   a l l   a b o u t . < / T e x t > < B o o k M a r k E n t r y N a m e > O L _ c o u r s e 1 _ m o v i e 1 _ F I N A L 0 0 : 0 1 : 0 3 . 3 < / B o o k M a r k E n t r y N a m e > < B o o k M a r k E x i t N a m e > O L _ c o u r s e 1 _ m o v i e 1 _ F I N A L 0 0 : 0 1 : 0 5 . 5 < / B o o k M a r k E x i t N a m e > < B o o k M a r k E n t r y P o s i t i o n > 6 3 3 3 3 < / B o o k M a r k E n t r y P o s i t i o n > < B o o k M a r k E x i t P o s i t i o n > 6 5 5 3 3 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 8 d 1 5 a 1 6 3 - a 7 2 0 - 4 2 c d - b 7 8 4 - a a f b b c f 2 6 8 1 9 < / I n t e r n a l I d > < N a m e > O L _ c o u r s e 1 _ m o v i e 1 _ F I N A L D o i n g t h i n g s 0 0 : 0 1 : 0 5 . 6 - 0 0 : 0 1 : 1 1 . 2 < / N a m e > < T e x t >   D o i n g   t h i n g s   w i t h   y o u r   k e y b o a r d   i n s t e a d   o f   y o u r   m o u s e   t o   h e l p   y o u   w o r k   f a s t e r .   C l i c k   N e x t   t o   b e g i n . < / T e x t > < B o o k M a r k E n t r y N a m e > O L _ c o u r s e 1 _ m o v i e 1 _ F I N A L 0 0 : 0 1 : 0 5 . 6 < / B o o k M a r k E n t r y N a m e > < B o o k M a r k E x i t N a m e > O L _ c o u r s e 1 _ m o v i e 1 _ F I N A L 0 0 : 0 1 : 1 1 . 2 < / B o o k M a r k E x i t N a m e > < B o o k M a r k E n t r y P o s i t i o n > 6 5 6 3 3 < / B o o k M a r k E n t r y P o s i t i o n > < B o o k M a r k E x i t P o s i t i o n > 7 1 2 3 3 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/ C a p t i o n I t e m s > < / C a p t i o n I t e m s L i s t > 
</file>

<file path=customXml/item9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 0 e c b b 6 6 d - e 5 8 c - 4 8 2 a - b b b 0 - 9 3 f 6 b a f 2 d a a 1 < / I d > < C a p t i o n I t e m s > < C a p t i o n I t e m > < I n t e r n a l I d > f 1 3 3 9 6 d 9 - b a 5 6 - 4 9 3 3 - b f 7 f - 9 6 8 a a e a 8 2 0 1 7 < / I n t e r n a l I d > < N a m e > V e r s i o n s 1 5 Y o u r S k y D r i v e 0 0 : 0 0 : 0 1 . 2 - 0 0 : 0 0 : 0 6 . 1 < / N a m e > < T e x t >   Y o u r   S k y D r i v e   P r o   l i b r a r y   s t o r e s   t w o   v e r s i o n s   o f   a n y   d o c u m e n t   t h a t   y o u  v e   s h a r e d   w i t h   o t h e r s : < / T e x t > < B o o k M a r k E n t r y N a m e > V e r s i o n s 1 5 0 0 : 0 0 : 0 1 . 2 < / B o o k M a r k E n t r y N a m e > < B o o k M a r k E x i t N a m e > V e r s i o n s 1 5 0 0 : 0 0 : 0 6 . 1 < / B o o k M a r k E x i t N a m e > < B o o k M a r k E n t r y P o s i t i o n > 1 2 3 3 < / B o o k M a r k E n t r y P o s i t i o n > < B o o k M a r k E x i t P o s i t i o n > 6 1 6 7 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 1 3 9 1 0 0 d b - 3 9 2 1 - 4 3 d 3 - b 9 8 8 - 4 1 5 c f 0 f 9 1 e c f < / I n t e r n a l I d > < N a m e > V e r s i o n s 1 5 t h e v e r s i o n 0 0 : 0 0 : 0 6 . 2 - 0 0 : 0 0 : 1 1 . 3 < / N a m e > < T e x t >   t h e   v e r s i o n   m o s t   r e c e n t l y   e d i t e d   b y   a   c o - w o r k e r ,   a n d   t h e   v e r s i o n   y o u   l a s t   e d i t e d . < / T e x t > < B o o k M a r k E n t r y N a m e > V e r s i o n s 1 5 0 0 : 0 0 : 0 6 . 2 < / B o o k M a r k E n t r y N a m e > < B o o k M a r k E x i t N a m e > V e r s i o n s 1 5 0 0 : 0 0 : 1 1 . 3 < / B o o k M a r k E x i t N a m e > < B o o k M a r k E n t r y P o s i t i o n > 6 2 6 7 < / B o o k M a r k E n t r y P o s i t i o n > < B o o k M a r k E x i t P o s i t i o n > 1 1 3 6 7 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 2 9 3 c 6 2 6 3 - 6 c e 8 - 4 e 2 9 - a b 2 b - 0 d 3 f f 1 3 a d 0 b f < / I n t e r n a l I d > < N a m e > V e r s i o n s 1 5 D o c u m e n t s o p e n 0 0 : 0 0 : 1 1 . 4 - 0 0 : 0 0 : 1 5 . 9 < / N a m e > < T e x t >   D o c u m e n t s   o p e n   t o   t h e   c u r r e n t   v e r s i o n ,   b u t   y o u   c a n   c h o o s e   w h i c h   v e r s i o n   t o   k e e p . < / T e x t > < B o o k M a r k E n t r y N a m e > V e r s i o n s 1 5 0 0 : 0 0 : 1 1 . 4 < / B o o k M a r k E n t r y N a m e > < B o o k M a r k E x i t N a m e > V e r s i o n s 1 5 0 0 : 0 0 : 1 5 . 9 < / B o o k M a r k E x i t N a m e > < B o o k M a r k E n t r y P o s i t i o n > 1 1 4 6 7 < / B o o k M a r k E n t r y P o s i t i o n > < B o o k M a r k E x i t P o s i t i o n > 1 5 9 0 0 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 6 5 9 2 9 8 9 3 - a 5 1 f - 4 f b 6 - 8 8 a b - 0 9 e 4 d d 9 5 7 3 f 6 < / I n t e r n a l I d > < N a m e > V e r s i o n s 1 5 T o s e e 0 0 : 0 0 : 1 6 . 0 - 0 0 : 0 0 : 2 0 . 9 < / N a m e > < T e x t >   T o   s e e   w h o   l a s t   u p d a t e d   a   S k y D r i v e   P r o   d o c u m e n t   a n d   t h e   d a t e   o f   t h e   l a s t   c h a n g e : < / T e x t > < B o o k M a r k E n t r y N a m e > V e r s i o n s 1 5 0 0 : 0 0 : 1 6 . 0 < / B o o k M a r k E n t r y N a m e > < B o o k M a r k E x i t N a m e > V e r s i o n s 1 5 0 0 : 0 0 : 2 0 . 9 < / B o o k M a r k E x i t N a m e > < B o o k M a r k E n t r y P o s i t i o n > 1 6 0 0 0 < / B o o k M a r k E n t r y P o s i t i o n > < B o o k M a r k E x i t P o s i t i o n > 2 0 9 6 7 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 9 3 2 0 1 0 4 a - 6 b 9 0 - 4 4 6 5 - 9 5 e 3 - d f 4 6 c 9 0 4 e c 2 0 < / I n t e r n a l I d > < N a m e > V e r s i o n s 1 5 C l i c k t h e 0 0 : 0 0 : 2 1 . 0 - 0 0 : 0 0 : 2 3 . 6 < / N a m e > < T e x t >   C l i c k   t h e   e l l i p s i s   t o   t h e   r i g h t   o f   t h e   d o c u m e n t . < / T e x t > < B o o k M a r k E n t r y N a m e > V e r s i o n s 1 5 0 0 : 0 0 : 2 1 . 0 < / B o o k M a r k E n t r y N a m e > < B o o k M a r k E x i t N a m e > V e r s i o n s 1 5 0 0 : 0 0 : 2 3 . 6 < / B o o k M a r k E x i t N a m e > < B o o k M a r k E n t r y P o s i t i o n > 2 1 0 6 7 < / B o o k M a r k E n t r y P o s i t i o n > < B o o k M a r k E x i t P o s i t i o n > 2 3 6 0 0 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 a 7 0 6 6 6 f b - 7 d f 4 - 4 0 5 6 - 9 3 4 4 - d 5 4 5 3 6 f 2 1 5 6 a < / I n t e r n a l I d > < N a m e > V e r s i o n s 1 5 A n d h e r e 0 0 : 0 0 : 2 3 . 7 - 0 0 : 0 0 : 3 0 . 0 < / N a m e > < T e x t >   A n d   h e r e   y o u   s e e   t h e   n a m e   o f   t h e   p e r s o n   w h o   l a s t   e d i t e d   t h e   d o c u m e n t ,   a n d   t h e   d a t e   o f   t h a t   c h a n g e . < / T e x t > < B o o k M a r k E n t r y N a m e > V e r s i o n s 1 5 0 0 : 0 0 : 2 3 . 7 < / B o o k M a r k E n t r y N a m e > < B o o k M a r k E x i t N a m e > V e r s i o n s 1 5 0 0 : 0 0 : 3 0 . 0 < / B o o k M a r k E x i t N a m e > < B o o k M a r k E n t r y P o s i t i o n > 2 3 7 0 0 < / B o o k M a r k E n t r y P o s i t i o n > < B o o k M a r k E x i t P o s i t i o n > 3 0 0 0 0 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 3 a 4 e 0 5 2 6 - a 0 a 3 - 4 0 c 8 - 9 8 5 b - c 0 1 a 4 5 a 2 4 d 4 2 < / I n t e r n a l I d > < N a m e > V e r s i o n s 1 5 T o s e e 0 0 : 0 0 : 3 0 . 1 - 0 0 : 0 0 : 3 5 . 6 < / N a m e > < T e x t >   T o   s e e   t h e   c u r r e n t   v e r s i o n   o f   a   S k y D r i v e   P r o   d o c u m e n t ,   c l i c k   E d i t . < / T e x t > < B o o k M a r k E n t r y N a m e > V e r s i o n s 1 5 0 0 : 0 0 : 3 0 . 1 < / B o o k M a r k E n t r y N a m e > < B o o k M a r k E x i t N a m e > V e r s i o n s 1 5 0 0 : 0 0 : 3 5 . 6 < / B o o k M a r k E x i t N a m e > < B o o k M a r k E n t r y P o s i t i o n > 3 0 1 0 0 < / B o o k M a r k E n t r y P o s i t i o n > < B o o k M a r k E x i t P o s i t i o n > 3 5 6 3 3 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 e 7 6 3 4 b 5 e - b 7 d 3 - 4 6 d a - a 4 a 1 - 3 0 3 1 e 8 5 2 8 d 8 9 < / I n t e r n a l I d > < N a m e > V e r s i o n s 1 5 T o r e t u r n 0 0 : 0 0 : 3 5 . 7 - 0 0 : 0 0 : 3 9 . 8 < / N a m e > < T e x t >   T o   r e t u r n   t o   y o u r   o w n   m o s t   r e c e n t   v e r s i o n   o f   y o u r   d o c u m e n t , < / T e x t > < B o o k M a r k E n t r y N a m e > V e r s i o n s 1 5 0 0 : 0 0 : 3 5 . 7 < / B o o k M a r k E n t r y N a m e > < B o o k M a r k E x i t N a m e > V e r s i o n s 1 5 0 0 : 0 0 : 3 9 . 8 < / B o o k M a r k E x i t N a m e > < B o o k M a r k E n t r y P o s i t i o n > 3 5 7 3 3 < / B o o k M a r k E n t r y P o s i t i o n > < B o o k M a r k E x i t P o s i t i o n > 3 9 8 0 0 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 b f e e a 8 e d - 9 d 0 5 - 4 1 d e - b f 6 f - d b a 9 b 6 e 6 f e a a < / I n t e r n a l I d > < N a m e > V e r s i o n s 1 5 c l i c k t h e 0 0 : 0 0 : 3 9 . 9 - 0 0 : 0 0 : 4 8 . 6 < / N a m e > < T e x t >   c l i c k   t h e   e l l i p s e s   n e x t   t o   t h e   d o c u m e n t   a n d   t h e n   c l i c k   U N D O   C H A N G E S . < / T e x t > < B o o k M a r k E n t r y N a m e > V e r s i o n s 1 5 0 0 : 0 0 : 3 9 . 9 < / B o o k M a r k E n t r y N a m e > < B o o k M a r k E x i t N a m e > V e r s i o n s 1 5 0 0 : 0 0 : 4 8 . 6 < / B o o k M a r k E x i t N a m e > < B o o k M a r k E n t r y P o s i t i o n > 3 9 9 0 0 < / B o o k M a r k E n t r y P o s i t i o n > < B o o k M a r k E x i t P o s i t i o n > 4 8 6 0 0 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 9 5 5 1 a f d 4 - d 9 6 0 - 4 a 5 d - 9 6 4 e - 5 3 b 8 9 c 3 e a 1 b d < / I n t e r n a l I d > < N a m e > V e r s i o n s 1 5 B e a w a r e 0 0 : 0 0 : 4 8 . 7 - 0 0 : 0 0 : 5 1 . 2 < / N a m e > < T e x t >   B e   a w a r e   t h a t   t h e   c a p a b i l i t i e s   d e s c r i b e d   i n   t h i s   v i d e o < / T e x t > < B o o k M a r k E n t r y N a m e > V e r s i o n s 1 5 0 0 : 0 0 : 4 8 . 7 < / B o o k M a r k E n t r y N a m e > < B o o k M a r k E x i t N a m e > V e r s i o n s 1 5 0 0 : 0 0 : 5 1 . 2 < / B o o k M a r k E x i t N a m e > < B o o k M a r k E n t r y P o s i t i o n > 4 8 7 0 0 < / B o o k M a r k E n t r y P o s i t i o n > < B o o k M a r k E x i t P o s i t i o n > 5 1 2 6 7 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C a p t i o n I t e m > < I n t e r n a l I d > 7 0 b f 2 4 4 5 - d 4 8 2 - 4 1 2 f - 8 1 9 c - f f b 6 b c 1 c a 2 1 b < / I n t e r n a l I d > < N a m e > V e r s i o n s 1 5 d e p e n d o n 0 0 : 0 0 : 5 1 . 3 - 0 0 : 0 0 : 5 7 . 4 < / N a m e > < T e x t >   d e p e n d   o n   w h e t h e r   y o u r   o r g a n i z a t i o n   h a s   s e t   u p   a n d   c u s t o m i z e d   p e r s o n a l   s i t e s   a n d   p r o f i l e s . < / T e x t > < B o o k M a r k E n t r y N a m e > V e r s i o n s 1 5 0 0 : 0 0 : 5 1 . 3 < / B o o k M a r k E n t r y N a m e > < B o o k M a r k E x i t N a m e > V e r s i o n s 1 5 0 0 : 0 0 : 5 7 . 4 < / B o o k M a r k E x i t N a m e > < B o o k M a r k E n t r y P o s i t i o n > 5 1 3 6 7 < / B o o k M a r k E n t r y P o s i t i o n > < B o o k M a r k E x i t P o s i t i o n > 5 7 4 0 0 < / B o o k M a r k E x i t P o s i t i o n > < I s E x i t P o s i t i o n D e r i v e d > f a l s e < / I s E x i t P o s i t i o n D e r i v e d > < C a p t i o n S t y l e > < F o n t N a m e > S e g o e   U I   L i g h t < / F o n t N a m e > < F o n t S t y l e > R e g u l a r < / F o n t S t y l e > < T e x t A l i g n S t y l e P r o p e r t y > s t a r t < / T e x t A l i g n S t y l e P r o p e r t y > < F o n t C o l o r I n t e g e r > 1 6 7 7 7 2 1 5 < / F o n t C o l o r I n t e g e r > < B a c k g r o u n d C o l o r I n t e g e r > 0 < / B a c k g r o u n d C o l o r I n t e g e r > < C a p t i o n L o c a t i o n > V i d e o B o t t o m < / C a p t i o n L o c a t i o n > < F o n t S i z e > < V a l u e > 1 8 < / V a l u e > < U n i t > P o i n t < / U n i t > < / F o n t S i z e > < / C a p t i o n S t y l e > < / C a p t i o n I t e m > < / C a p t i o n I t e m s > < / C a p t i o n I t e m s L i s t > 
</file>

<file path=customXml/itemProps1.xml><?xml version="1.0" encoding="utf-8"?>
<ds:datastoreItem xmlns:ds="http://schemas.openxmlformats.org/officeDocument/2006/customXml" ds:itemID="{00CA6AED-2CD5-4EB5-BB31-812E31CD124E}">
  <ds:schemaRefs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C44B9E5-6702-4E58-AAA3-91749F5CEEA8}">
  <ds:schemaRefs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01ECC9D-F94B-4445-A585-2F395ED448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4.xml><?xml version="1.0" encoding="utf-8"?>
<ds:datastoreItem xmlns:ds="http://schemas.openxmlformats.org/officeDocument/2006/customXml" ds:itemID="{6EC2CB33-8105-43EB-8DE2-60F0971C4E24}">
  <ds:schemaRefs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04617693-50EC-4AE2-8302-6C8E46AF02B5}">
  <ds:schemaRefs>
    <ds:schemaRef ds:uri="http://www.w3.org/2001/XMLSchema"/>
  </ds:schemaRefs>
</ds:datastoreItem>
</file>

<file path=customXml/itemProps6.xml><?xml version="1.0" encoding="utf-8"?>
<ds:datastoreItem xmlns:ds="http://schemas.openxmlformats.org/officeDocument/2006/customXml" ds:itemID="{2B60031C-5856-454E-8A95-187AF43A2F0C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7.xml><?xml version="1.0" encoding="utf-8"?>
<ds:datastoreItem xmlns:ds="http://schemas.openxmlformats.org/officeDocument/2006/customXml" ds:itemID="{A4D62022-3D4F-4122-BE65-EF10210A1499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E5A6BC58-6BA0-4F51-8C29-6FE1E96A2604}">
  <ds:schemaRefs>
    <ds:schemaRef ds:uri="http://www.w3.org/2001/XMLSchema"/>
  </ds:schemaRefs>
</ds:datastoreItem>
</file>

<file path=customXml/itemProps9.xml><?xml version="1.0" encoding="utf-8"?>
<ds:datastoreItem xmlns:ds="http://schemas.openxmlformats.org/officeDocument/2006/customXml" ds:itemID="{A138B0EE-F875-4A3B-8EED-BCAD86F5EFE9}">
  <ds:schemaRefs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9020</TotalTime>
  <Words>1346</Words>
  <Application>Microsoft Office PowerPoint</Application>
  <PresentationFormat>Custom</PresentationFormat>
  <Paragraphs>187</Paragraphs>
  <Slides>6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Arial</vt:lpstr>
      <vt:lpstr>Calibri</vt:lpstr>
      <vt:lpstr>Segoe Light</vt:lpstr>
      <vt:lpstr>Segoe UI</vt:lpstr>
      <vt:lpstr>Segoe UI Light</vt:lpstr>
      <vt:lpstr>Segoe UI Semibold</vt:lpstr>
      <vt:lpstr>Wingdings</vt:lpstr>
      <vt:lpstr>AllHandsDemo</vt:lpstr>
      <vt:lpstr>Custom Design</vt:lpstr>
      <vt:lpstr>1_Office Theme</vt:lpstr>
      <vt:lpstr>Office Theme</vt:lpstr>
      <vt:lpstr>2_Office Theme</vt:lpstr>
      <vt:lpstr>1_AllHandsDemo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Corporation</dc:creator>
  <cp:lastModifiedBy>Will Demke</cp:lastModifiedBy>
  <cp:revision>326</cp:revision>
  <dcterms:created xsi:type="dcterms:W3CDTF">2012-03-12T21:21:52Z</dcterms:created>
  <dcterms:modified xsi:type="dcterms:W3CDTF">2013-08-20T15:46:09Z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0x01010053A3FEB6DB82004FB9DB9B56267DF0A1</vt:lpwstr>
  </property>
</Properties>
</file>